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4" r:id="rId4"/>
  </p:sldMasterIdLst>
  <p:notesMasterIdLst>
    <p:notesMasterId r:id="rId9"/>
  </p:notesMasterIdLst>
  <p:handoutMasterIdLst>
    <p:handoutMasterId r:id="rId10"/>
  </p:handoutMasterIdLst>
  <p:sldIdLst>
    <p:sldId id="1392" r:id="rId5"/>
    <p:sldId id="1390" r:id="rId6"/>
    <p:sldId id="1378" r:id="rId7"/>
    <p:sldId id="1384" r:id="rId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82828"/>
    <a:srgbClr val="00BCF2"/>
    <a:srgbClr val="FFFFFF"/>
    <a:srgbClr val="FF8C00"/>
    <a:srgbClr val="5C2D91"/>
    <a:srgbClr val="FFB900"/>
    <a:srgbClr val="BAD80A"/>
    <a:srgbClr val="00205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88" autoAdjust="0"/>
  </p:normalViewPr>
  <p:slideViewPr>
    <p:cSldViewPr>
      <p:cViewPr varScale="1">
        <p:scale>
          <a:sx n="65" d="100"/>
          <a:sy n="65" d="100"/>
        </p:scale>
        <p:origin x="38" y="10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50" d="100"/>
          <a:sy n="50" d="100"/>
        </p:scale>
        <p:origin x="205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Project “Madeira”</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348FD2-EA41-4EB1-9490-C2CED2AD940C}" type="datetime8">
              <a:rPr lang="en-US" smtClean="0">
                <a:latin typeface="Segoe UI" pitchFamily="34" charset="0"/>
              </a:rPr>
              <a:t>11/16/2016 5:12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Project “Madeira”</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A8B37F0C-4FD3-4391-8F8B-3D7EC103C6AA}" type="datetime8">
              <a:rPr lang="en-US" smtClean="0"/>
              <a:t>11/16/2016 5:12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424">
              <a:spcAft>
                <a:spcPts val="358"/>
              </a:spcAft>
            </a:pPr>
            <a:endParaRPr lang="en-US" dirty="0"/>
          </a:p>
        </p:txBody>
      </p:sp>
      <p:sp>
        <p:nvSpPr>
          <p:cNvPr id="4" name="Header Placeholder 3"/>
          <p:cNvSpPr>
            <a:spLocks noGrp="1"/>
          </p:cNvSpPr>
          <p:nvPr>
            <p:ph type="hdr" sz="quarter" idx="10"/>
          </p:nvPr>
        </p:nvSpPr>
        <p:spPr>
          <a:xfrm>
            <a:off x="2" y="2"/>
            <a:ext cx="2924644" cy="455331"/>
          </a:xfrm>
          <a:prstGeom prst="rect">
            <a:avLst/>
          </a:prstGeom>
        </p:spPr>
        <p:txBody>
          <a:bodyPr lIns="91294" tIns="45647" rIns="91294" bIns="45647"/>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System Center Marketing</a:t>
            </a:r>
          </a:p>
        </p:txBody>
      </p:sp>
      <p:sp>
        <p:nvSpPr>
          <p:cNvPr id="5" name="Footer Placeholder 4"/>
          <p:cNvSpPr>
            <a:spLocks noGrp="1"/>
          </p:cNvSpPr>
          <p:nvPr>
            <p:ph type="ftr" sz="quarter" idx="11"/>
          </p:nvPr>
        </p:nvSpPr>
        <p:spPr>
          <a:xfrm>
            <a:off x="2" y="8807493"/>
            <a:ext cx="5967066" cy="360911"/>
          </a:xfrm>
          <a:prstGeom prst="rect">
            <a:avLst/>
          </a:prstGeom>
        </p:spPr>
        <p:txBody>
          <a:bodyPr/>
          <a:lstStyle/>
          <a:p>
            <a:pPr marL="0" marR="0" lvl="0" indent="0" defTabSz="964748"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2FFAB3-2908-453A-951D-25B2A30D5635}"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11/16/2016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6647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11/16/2016 5:12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51863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41">
              <a:spcAft>
                <a:spcPts val="341"/>
              </a:spcAf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34328"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34328"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CD541C-5491-43BA-89C3-E5063D81A9D2}"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11/16/2016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03565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 y="-1"/>
            <a:ext cx="12434711" cy="6994525"/>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57200" y="479775"/>
            <a:ext cx="1457662" cy="310896"/>
          </a:xfrm>
          <a:prstGeom prst="rect">
            <a:avLst/>
          </a:prstGeom>
        </p:spPr>
      </p:pic>
    </p:spTree>
    <p:extLst>
      <p:ext uri="{BB962C8B-B14F-4D97-AF65-F5344CB8AC3E}">
        <p14:creationId xmlns:p14="http://schemas.microsoft.com/office/powerpoint/2010/main" val="219537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00064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3333">
                      <a:schemeClr val="accent1"/>
                    </a:gs>
                    <a:gs pos="39000">
                      <a:schemeClr val="accent1"/>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52926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25032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3333">
                      <a:schemeClr val="accent1"/>
                    </a:gs>
                    <a:gs pos="39000">
                      <a:schemeClr val="accent1"/>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3333">
                      <a:schemeClr val="accent1"/>
                    </a:gs>
                    <a:gs pos="39000">
                      <a:schemeClr val="accent1"/>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23237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32473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3333">
                      <a:schemeClr val="accent1"/>
                    </a:gs>
                    <a:gs pos="39000">
                      <a:schemeClr val="accent1"/>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3333">
                      <a:schemeClr val="accent1"/>
                    </a:gs>
                    <a:gs pos="39000">
                      <a:schemeClr val="accent1"/>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50225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3604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27974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35295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725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881" y="1360"/>
            <a:ext cx="12434711" cy="6991803"/>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10485437" y="6256693"/>
            <a:ext cx="1457662" cy="310896"/>
          </a:xfrm>
          <a:prstGeom prst="rect">
            <a:avLst/>
          </a:prstGeom>
        </p:spPr>
      </p:pic>
    </p:spTree>
    <p:extLst>
      <p:ext uri="{BB962C8B-B14F-4D97-AF65-F5344CB8AC3E}">
        <p14:creationId xmlns:p14="http://schemas.microsoft.com/office/powerpoint/2010/main" val="13252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9381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marL="0" marR="0" lvl="0" indent="0" defTabSz="932290"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chemeClr val="tx1"/>
                    </a:gs>
                    <a:gs pos="100000">
                      <a:schemeClr val="tx1"/>
                    </a:gs>
                  </a:gsLst>
                  <a:lin ang="5400000" scaled="0"/>
                </a:gradFill>
                <a:effectLst/>
                <a:uLnTx/>
                <a:uFillTx/>
                <a:cs typeface="Segoe UI" pitchFamily="34" charset="0"/>
              </a:rPr>
              <a:t>© 2016 Microsoft Corporation. All rights reserved.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464237" y="3145040"/>
            <a:ext cx="3278492" cy="704445"/>
          </a:xfrm>
          <a:prstGeom prst="rect">
            <a:avLst/>
          </a:prstGeom>
        </p:spPr>
      </p:pic>
    </p:spTree>
    <p:extLst>
      <p:ext uri="{BB962C8B-B14F-4D97-AF65-F5344CB8AC3E}">
        <p14:creationId xmlns:p14="http://schemas.microsoft.com/office/powerpoint/2010/main" val="32030262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173808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12913" b="1710"/>
          <a:stretch/>
        </p:blipFill>
        <p:spPr>
          <a:xfrm>
            <a:off x="0" y="-84138"/>
            <a:ext cx="12436475" cy="7078663"/>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521607" y="373062"/>
            <a:ext cx="1457662" cy="310896"/>
          </a:xfrm>
          <a:prstGeom prst="rect">
            <a:avLst/>
          </a:prstGeom>
        </p:spPr>
      </p:pic>
    </p:spTree>
    <p:extLst>
      <p:ext uri="{BB962C8B-B14F-4D97-AF65-F5344CB8AC3E}">
        <p14:creationId xmlns:p14="http://schemas.microsoft.com/office/powerpoint/2010/main" val="139124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15711"/>
          <a:stretch/>
        </p:blipFill>
        <p:spPr>
          <a:xfrm>
            <a:off x="-1" y="6156"/>
            <a:ext cx="12436475" cy="6988370"/>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10485437" y="6256693"/>
            <a:ext cx="1457662" cy="310896"/>
          </a:xfrm>
          <a:prstGeom prst="rect">
            <a:avLst/>
          </a:prstGeom>
        </p:spPr>
      </p:pic>
    </p:spTree>
    <p:extLst>
      <p:ext uri="{BB962C8B-B14F-4D97-AF65-F5344CB8AC3E}">
        <p14:creationId xmlns:p14="http://schemas.microsoft.com/office/powerpoint/2010/main" val="40150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14801"/>
          <a:stretch/>
        </p:blipFill>
        <p:spPr>
          <a:xfrm>
            <a:off x="0" y="0"/>
            <a:ext cx="12436475" cy="7063845"/>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10485437" y="6256693"/>
            <a:ext cx="1457662" cy="310896"/>
          </a:xfrm>
          <a:prstGeom prst="rect">
            <a:avLst/>
          </a:prstGeom>
        </p:spPr>
      </p:pic>
    </p:spTree>
    <p:extLst>
      <p:ext uri="{BB962C8B-B14F-4D97-AF65-F5344CB8AC3E}">
        <p14:creationId xmlns:p14="http://schemas.microsoft.com/office/powerpoint/2010/main" val="15971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15958"/>
          <a:stretch/>
        </p:blipFill>
        <p:spPr>
          <a:xfrm>
            <a:off x="1" y="0"/>
            <a:ext cx="12483878" cy="6994526"/>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57200" y="479775"/>
            <a:ext cx="1457662" cy="310896"/>
          </a:xfrm>
          <a:prstGeom prst="rect">
            <a:avLst/>
          </a:prstGeom>
        </p:spPr>
      </p:pic>
    </p:spTree>
    <p:extLst>
      <p:ext uri="{BB962C8B-B14F-4D97-AF65-F5344CB8AC3E}">
        <p14:creationId xmlns:p14="http://schemas.microsoft.com/office/powerpoint/2010/main" val="20376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15710"/>
          <a:stretch/>
        </p:blipFill>
        <p:spPr>
          <a:xfrm>
            <a:off x="0" y="0"/>
            <a:ext cx="12438157" cy="6994526"/>
          </a:xfrm>
          <a:prstGeom prst="rect">
            <a:avLst/>
          </a:prstGeom>
        </p:spPr>
      </p:pic>
      <p:sp>
        <p:nvSpPr>
          <p:cNvPr id="11" name="Rectangle 10"/>
          <p:cNvSpPr/>
          <p:nvPr userDrawn="1"/>
        </p:nvSpPr>
        <p:spPr bwMode="auto">
          <a:xfrm>
            <a:off x="489790" y="3480358"/>
            <a:ext cx="6829365" cy="3087231"/>
          </a:xfrm>
          <a:prstGeom prst="rect">
            <a:avLst/>
          </a:prstGeom>
          <a:solidFill>
            <a:srgbClr val="00205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521607" y="3502770"/>
            <a:ext cx="6797548" cy="803546"/>
          </a:xfrm>
          <a:noFill/>
        </p:spPr>
        <p:txBody>
          <a:bodyPr lIns="146304" tIns="91440" rIns="146304" bIns="91440" anchor="t" anchorCtr="0"/>
          <a:lstStyle>
            <a:lvl1pPr>
              <a:defRPr sz="4000" spc="-100" baseline="0">
                <a:solidFill>
                  <a:schemeClr val="bg1"/>
                </a:solidFill>
              </a:defRPr>
            </a:lvl1pPr>
          </a:lstStyle>
          <a:p>
            <a:r>
              <a:rPr lang="en-US" dirty="0"/>
              <a:t>Microsoft Dynamics NAV 2017</a:t>
            </a:r>
          </a:p>
        </p:txBody>
      </p:sp>
      <p:sp>
        <p:nvSpPr>
          <p:cNvPr id="3" name="Text Placeholder 2"/>
          <p:cNvSpPr>
            <a:spLocks noGrp="1"/>
          </p:cNvSpPr>
          <p:nvPr>
            <p:ph type="body" sz="quarter" idx="14" hasCustomPrompt="1"/>
          </p:nvPr>
        </p:nvSpPr>
        <p:spPr bwMode="auto">
          <a:xfrm>
            <a:off x="521607" y="4414383"/>
            <a:ext cx="6797548" cy="1219180"/>
          </a:xfrm>
        </p:spPr>
        <p:txBody>
          <a:bodyPr tIns="109728" bIns="109728">
            <a:noAutofit/>
          </a:bodyPr>
          <a:lstStyle>
            <a:lvl1pPr marL="0" indent="0">
              <a:spcBef>
                <a:spcPts val="0"/>
              </a:spcBef>
              <a:buNone/>
              <a:defRPr sz="3200">
                <a:solidFill>
                  <a:schemeClr val="bg1"/>
                </a:solidFill>
              </a:defRPr>
            </a:lvl1pPr>
          </a:lstStyle>
          <a:p>
            <a:pPr lvl="0"/>
            <a:r>
              <a:rPr lang="en-US" dirty="0"/>
              <a:t>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57200" y="479775"/>
            <a:ext cx="1457662" cy="310896"/>
          </a:xfrm>
          <a:prstGeom prst="rect">
            <a:avLst/>
          </a:prstGeom>
        </p:spPr>
      </p:pic>
    </p:spTree>
    <p:extLst>
      <p:ext uri="{BB962C8B-B14F-4D97-AF65-F5344CB8AC3E}">
        <p14:creationId xmlns:p14="http://schemas.microsoft.com/office/powerpoint/2010/main" val="33064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accent1"/>
                    </a:gs>
                    <a:gs pos="39000">
                      <a:schemeClr val="accent1"/>
                    </a:gs>
                  </a:gsLst>
                  <a:lin ang="5400000" scaled="0"/>
                </a:gradFill>
              </a:defRPr>
            </a:lvl1pPr>
          </a:lstStyle>
          <a:p>
            <a:r>
              <a:rPr lang="en-US" dirty="0"/>
              <a:t>Presentation title</a:t>
            </a:r>
          </a:p>
        </p:txBody>
      </p:sp>
      <p:sp>
        <p:nvSpPr>
          <p:cNvPr id="10" name="Rectangle 9"/>
          <p:cNvSpPr/>
          <p:nvPr userDrawn="1"/>
        </p:nvSpPr>
        <p:spPr bwMode="auto">
          <a:xfrm>
            <a:off x="457200" y="479425"/>
            <a:ext cx="2101978" cy="401541"/>
          </a:xfrm>
          <a:prstGeom prst="rect">
            <a:avLst/>
          </a:prstGeom>
          <a:noFill/>
          <a:ln w="6350" cap="sq">
            <a:no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51515">
                      <a:schemeClr val="tx1"/>
                    </a:gs>
                    <a:gs pos="43000">
                      <a:schemeClr val="tx1"/>
                    </a:gs>
                  </a:gsLst>
                  <a:lin ang="5400000" scaled="1"/>
                </a:gradFill>
                <a:effectLst/>
                <a:uLnTx/>
                <a:uFillTx/>
                <a:latin typeface="Segoe UI Semilight" panose="020B0402040204020203" pitchFamily="34" charset="0"/>
                <a:ea typeface="Segoe UI" pitchFamily="34" charset="0"/>
                <a:cs typeface="Segoe UI Semilight" panose="020B0402040204020203" pitchFamily="34" charset="0"/>
              </a:rPr>
              <a:t>Project “Madeira”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455672" y="6149340"/>
            <a:ext cx="1702251" cy="365760"/>
          </a:xfrm>
          <a:prstGeom prst="rect">
            <a:avLst/>
          </a:prstGeom>
        </p:spPr>
      </p:pic>
    </p:spTree>
    <p:extLst>
      <p:ext uri="{BB962C8B-B14F-4D97-AF65-F5344CB8AC3E}">
        <p14:creationId xmlns:p14="http://schemas.microsoft.com/office/powerpoint/2010/main" val="23134506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3333">
                      <a:schemeClr val="accent1"/>
                    </a:gs>
                    <a:gs pos="39000">
                      <a:schemeClr val="accent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6969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056179055"/>
      </p:ext>
    </p:extLst>
  </p:cSld>
  <p:clrMap bg1="lt1" tx1="dk1" bg2="lt2" tx2="dk2" accent1="accent1" accent2="accent2" accent3="accent3" accent4="accent4" accent5="accent5" accent6="accent6" hlink="hlink" folHlink="folHlink"/>
  <p:sldLayoutIdLst>
    <p:sldLayoutId id="2147484325" r:id="rId1"/>
    <p:sldLayoutId id="2147484357" r:id="rId2"/>
    <p:sldLayoutId id="2147484363" r:id="rId3"/>
    <p:sldLayoutId id="2147484359" r:id="rId4"/>
    <p:sldLayoutId id="2147484360" r:id="rId5"/>
    <p:sldLayoutId id="2147484361" r:id="rId6"/>
    <p:sldLayoutId id="2147484362"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49" r:id="rId18"/>
    <p:sldLayoutId id="2147484350" r:id="rId19"/>
    <p:sldLayoutId id="2147484354" r:id="rId20"/>
    <p:sldLayoutId id="2147484355" r:id="rId21"/>
    <p:sldLayoutId id="2147484356"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aka.ms/NavGetReady"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Microsoft Dynamics NAV 2017</a:t>
            </a:r>
            <a:endParaRPr lang="en-US" dirty="0"/>
          </a:p>
        </p:txBody>
      </p:sp>
      <p:sp>
        <p:nvSpPr>
          <p:cNvPr id="3" name="Text Placeholder 2"/>
          <p:cNvSpPr>
            <a:spLocks noGrp="1"/>
          </p:cNvSpPr>
          <p:nvPr>
            <p:ph type="body" sz="quarter" idx="14"/>
          </p:nvPr>
        </p:nvSpPr>
        <p:spPr/>
        <p:txBody>
          <a:bodyPr/>
          <a:lstStyle/>
          <a:p>
            <a:r>
              <a:rPr lang="da-DK" dirty="0"/>
              <a:t>Item categories</a:t>
            </a:r>
            <a:endParaRPr lang="en-US" dirty="0"/>
          </a:p>
        </p:txBody>
      </p:sp>
    </p:spTree>
    <p:extLst>
      <p:ext uri="{BB962C8B-B14F-4D97-AF65-F5344CB8AC3E}">
        <p14:creationId xmlns:p14="http://schemas.microsoft.com/office/powerpoint/2010/main" val="249076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18443"/>
          <a:stretch/>
        </p:blipFill>
        <p:spPr>
          <a:xfrm>
            <a:off x="3878897" y="0"/>
            <a:ext cx="8557578" cy="6995160"/>
          </a:xfrm>
          <a:prstGeom prst="rect">
            <a:avLst/>
          </a:prstGeom>
        </p:spPr>
      </p:pic>
      <p:sp>
        <p:nvSpPr>
          <p:cNvPr id="50" name="Rectangle 49" hidden="1"/>
          <p:cNvSpPr/>
          <p:nvPr/>
        </p:nvSpPr>
        <p:spPr bwMode="auto">
          <a:xfrm>
            <a:off x="4324637" y="2374483"/>
            <a:ext cx="3754397" cy="2942410"/>
          </a:xfrm>
          <a:prstGeom prst="rect">
            <a:avLst/>
          </a:prstGeom>
          <a:solidFill>
            <a:schemeClr val="bg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hidden="1"/>
          <p:cNvSpPr/>
          <p:nvPr/>
        </p:nvSpPr>
        <p:spPr bwMode="auto">
          <a:xfrm>
            <a:off x="8503914" y="2367861"/>
            <a:ext cx="3558985" cy="2942410"/>
          </a:xfrm>
          <a:prstGeom prst="rect">
            <a:avLst/>
          </a:prstGeom>
          <a:solidFill>
            <a:schemeClr val="bg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0" y="0"/>
            <a:ext cx="6035040" cy="69945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274320" y="2113675"/>
            <a:ext cx="5486400" cy="3680965"/>
          </a:xfrm>
          <a:prstGeom prst="rect">
            <a:avLst/>
          </a:prstGeom>
          <a:noFill/>
        </p:spPr>
        <p:txBody>
          <a:bodyPr wrap="square" lIns="182854" tIns="146283" rIns="182854" bIns="146283" rtlCol="0" anchor="t">
            <a:spAutoFit/>
          </a:bodyPr>
          <a:lstStyle/>
          <a:p>
            <a:r>
              <a:rPr lang="da-DK" sz="2000" spc="-40" dirty="0" smtClean="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rPr>
              <a:t>Y</a:t>
            </a:r>
            <a:r>
              <a:rPr lang="en-US" sz="2000" spc="-40" dirty="0" err="1" smtClean="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rPr>
              <a:t>ou</a:t>
            </a:r>
            <a:r>
              <a:rPr lang="en-US" sz="2000" spc="-40" dirty="0" smtClean="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rPr>
              <a:t> can use item categories to group items into a hierarchical structure and you can define your own custom categories, assigning attributes to each category. </a:t>
            </a:r>
          </a:p>
          <a:p>
            <a:endParaRPr lang="en-US" sz="2000" spc="-40" dirty="0" smtClean="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endParaRPr>
          </a:p>
          <a:p>
            <a:r>
              <a:rPr lang="en-US" sz="2000" spc="-40" dirty="0" smtClean="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rPr>
              <a:t>When you add items to a category, the items inherit the attributes of the category, ensuring a common set of attributes on items in the same category, and saving you time. If required, </a:t>
            </a:r>
            <a:r>
              <a:rPr lang="en-GB" sz="2000" spc="-40" dirty="0" smtClean="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rPr>
              <a:t>you can still assign item specific attributes to particular items.</a:t>
            </a:r>
            <a:endParaRPr lang="en-GB" sz="2000" spc="-40" dirty="0">
              <a:gradFill>
                <a:gsLst>
                  <a:gs pos="58929">
                    <a:srgbClr val="FFFFFF"/>
                  </a:gs>
                  <a:gs pos="39286">
                    <a:srgbClr val="FFFFFF"/>
                  </a:gs>
                </a:gsLst>
                <a:lin ang="0" scaled="0"/>
              </a:gradFill>
              <a:latin typeface="Segoe UI Semilight" panose="020B0402040204020203" pitchFamily="34" charset="0"/>
              <a:cs typeface="Segoe UI Semilight" panose="020B0402040204020203" pitchFamily="34" charset="0"/>
            </a:endParaRPr>
          </a:p>
        </p:txBody>
      </p:sp>
      <p:sp>
        <p:nvSpPr>
          <p:cNvPr id="28" name="Title 3"/>
          <p:cNvSpPr txBox="1">
            <a:spLocks/>
          </p:cNvSpPr>
          <p:nvPr/>
        </p:nvSpPr>
        <p:spPr>
          <a:xfrm>
            <a:off x="274702" y="296897"/>
            <a:ext cx="5212080"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00" dirty="0">
                <a:gradFill>
                  <a:gsLst>
                    <a:gs pos="58929">
                      <a:schemeClr val="bg1"/>
                    </a:gs>
                    <a:gs pos="39286">
                      <a:schemeClr val="bg1"/>
                    </a:gs>
                  </a:gsLst>
                  <a:lin ang="0" scaled="0"/>
                </a:gradFill>
              </a:rPr>
              <a:t>What’s new in Microsoft Dynamics NAV 2017?</a:t>
            </a:r>
          </a:p>
        </p:txBody>
      </p:sp>
      <p:sp>
        <p:nvSpPr>
          <p:cNvPr id="34" name="Freeform 5"/>
          <p:cNvSpPr>
            <a:spLocks noChangeAspect="1" noEditPoints="1"/>
          </p:cNvSpPr>
          <p:nvPr/>
        </p:nvSpPr>
        <p:spPr bwMode="auto">
          <a:xfrm>
            <a:off x="465518" y="6149467"/>
            <a:ext cx="1431544" cy="182671"/>
          </a:xfrm>
          <a:custGeom>
            <a:avLst/>
            <a:gdLst>
              <a:gd name="T0" fmla="*/ 158 w 1460"/>
              <a:gd name="T1" fmla="*/ 9 h 183"/>
              <a:gd name="T2" fmla="*/ 158 w 1460"/>
              <a:gd name="T3" fmla="*/ 47 h 183"/>
              <a:gd name="T4" fmla="*/ 115 w 1460"/>
              <a:gd name="T5" fmla="*/ 53 h 183"/>
              <a:gd name="T6" fmla="*/ 18 w 1460"/>
              <a:gd name="T7" fmla="*/ 41 h 183"/>
              <a:gd name="T8" fmla="*/ 0 w 1460"/>
              <a:gd name="T9" fmla="*/ 10 h 183"/>
              <a:gd name="T10" fmla="*/ 111 w 1460"/>
              <a:gd name="T11" fmla="*/ 10 h 183"/>
              <a:gd name="T12" fmla="*/ 211 w 1460"/>
              <a:gd name="T13" fmla="*/ 136 h 183"/>
              <a:gd name="T14" fmla="*/ 259 w 1460"/>
              <a:gd name="T15" fmla="*/ 64 h 183"/>
              <a:gd name="T16" fmla="*/ 258 w 1460"/>
              <a:gd name="T17" fmla="*/ 121 h 183"/>
              <a:gd name="T18" fmla="*/ 290 w 1460"/>
              <a:gd name="T19" fmla="*/ 93 h 183"/>
              <a:gd name="T20" fmla="*/ 291 w 1460"/>
              <a:gd name="T21" fmla="*/ 66 h 183"/>
              <a:gd name="T22" fmla="*/ 415 w 1460"/>
              <a:gd name="T23" fmla="*/ 93 h 183"/>
              <a:gd name="T24" fmla="*/ 373 w 1460"/>
              <a:gd name="T25" fmla="*/ 44 h 183"/>
              <a:gd name="T26" fmla="*/ 349 w 1460"/>
              <a:gd name="T27" fmla="*/ 67 h 183"/>
              <a:gd name="T28" fmla="*/ 484 w 1460"/>
              <a:gd name="T29" fmla="*/ 115 h 183"/>
              <a:gd name="T30" fmla="*/ 469 w 1460"/>
              <a:gd name="T31" fmla="*/ 116 h 183"/>
              <a:gd name="T32" fmla="*/ 460 w 1460"/>
              <a:gd name="T33" fmla="*/ 44 h 183"/>
              <a:gd name="T34" fmla="*/ 446 w 1460"/>
              <a:gd name="T35" fmla="*/ 79 h 183"/>
              <a:gd name="T36" fmla="*/ 538 w 1460"/>
              <a:gd name="T37" fmla="*/ 142 h 183"/>
              <a:gd name="T38" fmla="*/ 583 w 1460"/>
              <a:gd name="T39" fmla="*/ 93 h 183"/>
              <a:gd name="T40" fmla="*/ 517 w 1460"/>
              <a:gd name="T41" fmla="*/ 120 h 183"/>
              <a:gd name="T42" fmla="*/ 618 w 1460"/>
              <a:gd name="T43" fmla="*/ 33 h 183"/>
              <a:gd name="T44" fmla="*/ 603 w 1460"/>
              <a:gd name="T45" fmla="*/ 139 h 183"/>
              <a:gd name="T46" fmla="*/ 611 w 1460"/>
              <a:gd name="T47" fmla="*/ 9 h 183"/>
              <a:gd name="T48" fmla="*/ 678 w 1460"/>
              <a:gd name="T49" fmla="*/ 142 h 183"/>
              <a:gd name="T50" fmla="*/ 653 w 1460"/>
              <a:gd name="T51" fmla="*/ 24 h 183"/>
              <a:gd name="T52" fmla="*/ 668 w 1460"/>
              <a:gd name="T53" fmla="*/ 112 h 183"/>
              <a:gd name="T54" fmla="*/ 849 w 1460"/>
              <a:gd name="T55" fmla="*/ 73 h 183"/>
              <a:gd name="T56" fmla="*/ 782 w 1460"/>
              <a:gd name="T57" fmla="*/ 10 h 183"/>
              <a:gd name="T58" fmla="*/ 780 w 1460"/>
              <a:gd name="T59" fmla="*/ 126 h 183"/>
              <a:gd name="T60" fmla="*/ 857 w 1460"/>
              <a:gd name="T61" fmla="*/ 182 h 183"/>
              <a:gd name="T62" fmla="*/ 871 w 1460"/>
              <a:gd name="T63" fmla="*/ 47 h 183"/>
              <a:gd name="T64" fmla="*/ 940 w 1460"/>
              <a:gd name="T65" fmla="*/ 47 h 183"/>
              <a:gd name="T66" fmla="*/ 974 w 1460"/>
              <a:gd name="T67" fmla="*/ 65 h 183"/>
              <a:gd name="T68" fmla="*/ 966 w 1460"/>
              <a:gd name="T69" fmla="*/ 62 h 183"/>
              <a:gd name="T70" fmla="*/ 1028 w 1460"/>
              <a:gd name="T71" fmla="*/ 139 h 183"/>
              <a:gd name="T72" fmla="*/ 1051 w 1460"/>
              <a:gd name="T73" fmla="*/ 135 h 183"/>
              <a:gd name="T74" fmla="*/ 1052 w 1460"/>
              <a:gd name="T75" fmla="*/ 54 h 183"/>
              <a:gd name="T76" fmla="*/ 1101 w 1460"/>
              <a:gd name="T77" fmla="*/ 93 h 183"/>
              <a:gd name="T78" fmla="*/ 1094 w 1460"/>
              <a:gd name="T79" fmla="*/ 121 h 183"/>
              <a:gd name="T80" fmla="*/ 1253 w 1460"/>
              <a:gd name="T81" fmla="*/ 87 h 183"/>
              <a:gd name="T82" fmla="*/ 1196 w 1460"/>
              <a:gd name="T83" fmla="*/ 139 h 183"/>
              <a:gd name="T84" fmla="*/ 1138 w 1460"/>
              <a:gd name="T85" fmla="*/ 139 h 183"/>
              <a:gd name="T86" fmla="*/ 1198 w 1460"/>
              <a:gd name="T87" fmla="*/ 50 h 183"/>
              <a:gd name="T88" fmla="*/ 1391 w 1460"/>
              <a:gd name="T89" fmla="*/ 135 h 183"/>
              <a:gd name="T90" fmla="*/ 1371 w 1460"/>
              <a:gd name="T91" fmla="*/ 44 h 183"/>
              <a:gd name="T92" fmla="*/ 1347 w 1460"/>
              <a:gd name="T93" fmla="*/ 120 h 183"/>
              <a:gd name="T94" fmla="*/ 1450 w 1460"/>
              <a:gd name="T95" fmla="*/ 134 h 183"/>
              <a:gd name="T96" fmla="*/ 1441 w 1460"/>
              <a:gd name="T97" fmla="*/ 108 h 183"/>
              <a:gd name="T98" fmla="*/ 1455 w 1460"/>
              <a:gd name="T99" fmla="*/ 49 h 183"/>
              <a:gd name="T100" fmla="*/ 1435 w 1460"/>
              <a:gd name="T101" fmla="*/ 88 h 183"/>
              <a:gd name="T102" fmla="*/ 1292 w 1460"/>
              <a:gd name="T103" fmla="*/ 24 h 183"/>
              <a:gd name="T104" fmla="*/ 1305 w 1460"/>
              <a:gd name="T105"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0" h="183">
                <a:moveTo>
                  <a:pt x="174" y="16"/>
                </a:moveTo>
                <a:cubicBezTo>
                  <a:pt x="174" y="19"/>
                  <a:pt x="174" y="21"/>
                  <a:pt x="172" y="24"/>
                </a:cubicBezTo>
                <a:cubicBezTo>
                  <a:pt x="169" y="25"/>
                  <a:pt x="168" y="26"/>
                  <a:pt x="165" y="26"/>
                </a:cubicBezTo>
                <a:cubicBezTo>
                  <a:pt x="162" y="26"/>
                  <a:pt x="160" y="25"/>
                  <a:pt x="158" y="24"/>
                </a:cubicBezTo>
                <a:cubicBezTo>
                  <a:pt x="156" y="21"/>
                  <a:pt x="155" y="19"/>
                  <a:pt x="155" y="16"/>
                </a:cubicBezTo>
                <a:cubicBezTo>
                  <a:pt x="155" y="14"/>
                  <a:pt x="156" y="11"/>
                  <a:pt x="158" y="9"/>
                </a:cubicBezTo>
                <a:cubicBezTo>
                  <a:pt x="160" y="7"/>
                  <a:pt x="162" y="7"/>
                  <a:pt x="165" y="7"/>
                </a:cubicBezTo>
                <a:cubicBezTo>
                  <a:pt x="168" y="7"/>
                  <a:pt x="169" y="7"/>
                  <a:pt x="172" y="9"/>
                </a:cubicBezTo>
                <a:cubicBezTo>
                  <a:pt x="174" y="11"/>
                  <a:pt x="174" y="14"/>
                  <a:pt x="174" y="16"/>
                </a:cubicBezTo>
                <a:close/>
                <a:moveTo>
                  <a:pt x="172" y="139"/>
                </a:moveTo>
                <a:cubicBezTo>
                  <a:pt x="158" y="139"/>
                  <a:pt x="158" y="139"/>
                  <a:pt x="158" y="139"/>
                </a:cubicBezTo>
                <a:cubicBezTo>
                  <a:pt x="158" y="47"/>
                  <a:pt x="158" y="47"/>
                  <a:pt x="158" y="47"/>
                </a:cubicBezTo>
                <a:cubicBezTo>
                  <a:pt x="172" y="47"/>
                  <a:pt x="172" y="47"/>
                  <a:pt x="172" y="47"/>
                </a:cubicBezTo>
                <a:cubicBezTo>
                  <a:pt x="172" y="139"/>
                  <a:pt x="172" y="139"/>
                  <a:pt x="172" y="139"/>
                </a:cubicBezTo>
                <a:cubicBezTo>
                  <a:pt x="172" y="139"/>
                  <a:pt x="172" y="139"/>
                  <a:pt x="172" y="139"/>
                </a:cubicBezTo>
                <a:close/>
                <a:moveTo>
                  <a:pt x="130" y="139"/>
                </a:moveTo>
                <a:cubicBezTo>
                  <a:pt x="115" y="139"/>
                  <a:pt x="115" y="139"/>
                  <a:pt x="115" y="139"/>
                </a:cubicBezTo>
                <a:cubicBezTo>
                  <a:pt x="115" y="53"/>
                  <a:pt x="115" y="53"/>
                  <a:pt x="115" y="53"/>
                </a:cubicBezTo>
                <a:cubicBezTo>
                  <a:pt x="115" y="45"/>
                  <a:pt x="116" y="37"/>
                  <a:pt x="116" y="27"/>
                </a:cubicBezTo>
                <a:cubicBezTo>
                  <a:pt x="116" y="27"/>
                  <a:pt x="116" y="27"/>
                  <a:pt x="116" y="27"/>
                </a:cubicBezTo>
                <a:cubicBezTo>
                  <a:pt x="115" y="33"/>
                  <a:pt x="113" y="38"/>
                  <a:pt x="113" y="39"/>
                </a:cubicBezTo>
                <a:cubicBezTo>
                  <a:pt x="69" y="139"/>
                  <a:pt x="69" y="139"/>
                  <a:pt x="69" y="139"/>
                </a:cubicBezTo>
                <a:cubicBezTo>
                  <a:pt x="62" y="139"/>
                  <a:pt x="62" y="139"/>
                  <a:pt x="62" y="139"/>
                </a:cubicBezTo>
                <a:cubicBezTo>
                  <a:pt x="18" y="41"/>
                  <a:pt x="18" y="41"/>
                  <a:pt x="18" y="41"/>
                </a:cubicBezTo>
                <a:cubicBezTo>
                  <a:pt x="17" y="38"/>
                  <a:pt x="16" y="34"/>
                  <a:pt x="14" y="27"/>
                </a:cubicBezTo>
                <a:cubicBezTo>
                  <a:pt x="14" y="27"/>
                  <a:pt x="14" y="27"/>
                  <a:pt x="14" y="27"/>
                </a:cubicBezTo>
                <a:cubicBezTo>
                  <a:pt x="14" y="33"/>
                  <a:pt x="14" y="41"/>
                  <a:pt x="14" y="53"/>
                </a:cubicBezTo>
                <a:cubicBezTo>
                  <a:pt x="14" y="139"/>
                  <a:pt x="14" y="139"/>
                  <a:pt x="14" y="139"/>
                </a:cubicBezTo>
                <a:cubicBezTo>
                  <a:pt x="0" y="139"/>
                  <a:pt x="0" y="139"/>
                  <a:pt x="0" y="139"/>
                </a:cubicBezTo>
                <a:cubicBezTo>
                  <a:pt x="0" y="10"/>
                  <a:pt x="0" y="10"/>
                  <a:pt x="0" y="10"/>
                </a:cubicBezTo>
                <a:cubicBezTo>
                  <a:pt x="20" y="10"/>
                  <a:pt x="20" y="10"/>
                  <a:pt x="20" y="10"/>
                </a:cubicBezTo>
                <a:cubicBezTo>
                  <a:pt x="58" y="100"/>
                  <a:pt x="58" y="100"/>
                  <a:pt x="58" y="100"/>
                </a:cubicBezTo>
                <a:cubicBezTo>
                  <a:pt x="62" y="107"/>
                  <a:pt x="64" y="113"/>
                  <a:pt x="65" y="116"/>
                </a:cubicBezTo>
                <a:cubicBezTo>
                  <a:pt x="66" y="116"/>
                  <a:pt x="66" y="116"/>
                  <a:pt x="66" y="116"/>
                </a:cubicBezTo>
                <a:cubicBezTo>
                  <a:pt x="68" y="108"/>
                  <a:pt x="71" y="102"/>
                  <a:pt x="72" y="100"/>
                </a:cubicBezTo>
                <a:cubicBezTo>
                  <a:pt x="111" y="10"/>
                  <a:pt x="111" y="10"/>
                  <a:pt x="111" y="10"/>
                </a:cubicBezTo>
                <a:cubicBezTo>
                  <a:pt x="130" y="10"/>
                  <a:pt x="130" y="10"/>
                  <a:pt x="130" y="10"/>
                </a:cubicBezTo>
                <a:cubicBezTo>
                  <a:pt x="130" y="139"/>
                  <a:pt x="130" y="139"/>
                  <a:pt x="130" y="139"/>
                </a:cubicBezTo>
                <a:cubicBezTo>
                  <a:pt x="130" y="139"/>
                  <a:pt x="130" y="139"/>
                  <a:pt x="130" y="139"/>
                </a:cubicBezTo>
                <a:close/>
                <a:moveTo>
                  <a:pt x="258" y="135"/>
                </a:moveTo>
                <a:cubicBezTo>
                  <a:pt x="252" y="140"/>
                  <a:pt x="243" y="142"/>
                  <a:pt x="234" y="142"/>
                </a:cubicBezTo>
                <a:cubicBezTo>
                  <a:pt x="225" y="142"/>
                  <a:pt x="218" y="140"/>
                  <a:pt x="211" y="136"/>
                </a:cubicBezTo>
                <a:cubicBezTo>
                  <a:pt x="205" y="133"/>
                  <a:pt x="199" y="127"/>
                  <a:pt x="196" y="119"/>
                </a:cubicBezTo>
                <a:cubicBezTo>
                  <a:pt x="192" y="113"/>
                  <a:pt x="190" y="104"/>
                  <a:pt x="190" y="96"/>
                </a:cubicBezTo>
                <a:cubicBezTo>
                  <a:pt x="190" y="80"/>
                  <a:pt x="194" y="68"/>
                  <a:pt x="203" y="59"/>
                </a:cubicBezTo>
                <a:cubicBezTo>
                  <a:pt x="211" y="49"/>
                  <a:pt x="224" y="44"/>
                  <a:pt x="238" y="44"/>
                </a:cubicBezTo>
                <a:cubicBezTo>
                  <a:pt x="246" y="44"/>
                  <a:pt x="253" y="46"/>
                  <a:pt x="259" y="49"/>
                </a:cubicBezTo>
                <a:cubicBezTo>
                  <a:pt x="259" y="64"/>
                  <a:pt x="259" y="64"/>
                  <a:pt x="259" y="64"/>
                </a:cubicBezTo>
                <a:cubicBezTo>
                  <a:pt x="252" y="59"/>
                  <a:pt x="244" y="58"/>
                  <a:pt x="237" y="58"/>
                </a:cubicBezTo>
                <a:cubicBezTo>
                  <a:pt x="227" y="58"/>
                  <a:pt x="220" y="61"/>
                  <a:pt x="214" y="68"/>
                </a:cubicBezTo>
                <a:cubicBezTo>
                  <a:pt x="208" y="74"/>
                  <a:pt x="205" y="84"/>
                  <a:pt x="205" y="94"/>
                </a:cubicBezTo>
                <a:cubicBezTo>
                  <a:pt x="205" y="105"/>
                  <a:pt x="208" y="113"/>
                  <a:pt x="213" y="120"/>
                </a:cubicBezTo>
                <a:cubicBezTo>
                  <a:pt x="219" y="126"/>
                  <a:pt x="227" y="129"/>
                  <a:pt x="236" y="129"/>
                </a:cubicBezTo>
                <a:cubicBezTo>
                  <a:pt x="243" y="129"/>
                  <a:pt x="252" y="127"/>
                  <a:pt x="258" y="121"/>
                </a:cubicBezTo>
                <a:cubicBezTo>
                  <a:pt x="258" y="135"/>
                  <a:pt x="258" y="135"/>
                  <a:pt x="258" y="135"/>
                </a:cubicBezTo>
                <a:cubicBezTo>
                  <a:pt x="258" y="135"/>
                  <a:pt x="258" y="135"/>
                  <a:pt x="258" y="135"/>
                </a:cubicBezTo>
                <a:close/>
                <a:moveTo>
                  <a:pt x="324" y="62"/>
                </a:moveTo>
                <a:cubicBezTo>
                  <a:pt x="321" y="60"/>
                  <a:pt x="318" y="59"/>
                  <a:pt x="313" y="59"/>
                </a:cubicBezTo>
                <a:cubicBezTo>
                  <a:pt x="306" y="59"/>
                  <a:pt x="301" y="62"/>
                  <a:pt x="297" y="69"/>
                </a:cubicBezTo>
                <a:cubicBezTo>
                  <a:pt x="293" y="74"/>
                  <a:pt x="290" y="83"/>
                  <a:pt x="290" y="93"/>
                </a:cubicBezTo>
                <a:cubicBezTo>
                  <a:pt x="290" y="139"/>
                  <a:pt x="290" y="139"/>
                  <a:pt x="290" y="139"/>
                </a:cubicBezTo>
                <a:cubicBezTo>
                  <a:pt x="276" y="139"/>
                  <a:pt x="276" y="139"/>
                  <a:pt x="276" y="139"/>
                </a:cubicBezTo>
                <a:cubicBezTo>
                  <a:pt x="276" y="47"/>
                  <a:pt x="276" y="47"/>
                  <a:pt x="276" y="47"/>
                </a:cubicBezTo>
                <a:cubicBezTo>
                  <a:pt x="290" y="47"/>
                  <a:pt x="290" y="47"/>
                  <a:pt x="290" y="47"/>
                </a:cubicBezTo>
                <a:cubicBezTo>
                  <a:pt x="290" y="66"/>
                  <a:pt x="290" y="66"/>
                  <a:pt x="290" y="66"/>
                </a:cubicBezTo>
                <a:cubicBezTo>
                  <a:pt x="291" y="66"/>
                  <a:pt x="291" y="66"/>
                  <a:pt x="291" y="66"/>
                </a:cubicBezTo>
                <a:cubicBezTo>
                  <a:pt x="293" y="59"/>
                  <a:pt x="296" y="54"/>
                  <a:pt x="300" y="51"/>
                </a:cubicBezTo>
                <a:cubicBezTo>
                  <a:pt x="304" y="47"/>
                  <a:pt x="310" y="45"/>
                  <a:pt x="315" y="45"/>
                </a:cubicBezTo>
                <a:cubicBezTo>
                  <a:pt x="318" y="45"/>
                  <a:pt x="322" y="46"/>
                  <a:pt x="324" y="47"/>
                </a:cubicBezTo>
                <a:cubicBezTo>
                  <a:pt x="324" y="62"/>
                  <a:pt x="324" y="62"/>
                  <a:pt x="324" y="62"/>
                </a:cubicBezTo>
                <a:cubicBezTo>
                  <a:pt x="324" y="62"/>
                  <a:pt x="324" y="62"/>
                  <a:pt x="324" y="62"/>
                </a:cubicBezTo>
                <a:close/>
                <a:moveTo>
                  <a:pt x="415" y="93"/>
                </a:moveTo>
                <a:cubicBezTo>
                  <a:pt x="415" y="108"/>
                  <a:pt x="412" y="119"/>
                  <a:pt x="404" y="128"/>
                </a:cubicBezTo>
                <a:cubicBezTo>
                  <a:pt x="396" y="138"/>
                  <a:pt x="384" y="142"/>
                  <a:pt x="370" y="142"/>
                </a:cubicBezTo>
                <a:cubicBezTo>
                  <a:pt x="357" y="142"/>
                  <a:pt x="346" y="138"/>
                  <a:pt x="338" y="129"/>
                </a:cubicBezTo>
                <a:cubicBezTo>
                  <a:pt x="330" y="120"/>
                  <a:pt x="326" y="109"/>
                  <a:pt x="326" y="94"/>
                </a:cubicBezTo>
                <a:cubicBezTo>
                  <a:pt x="326" y="78"/>
                  <a:pt x="330" y="67"/>
                  <a:pt x="338" y="58"/>
                </a:cubicBezTo>
                <a:cubicBezTo>
                  <a:pt x="346" y="49"/>
                  <a:pt x="358" y="44"/>
                  <a:pt x="373" y="44"/>
                </a:cubicBezTo>
                <a:cubicBezTo>
                  <a:pt x="386" y="44"/>
                  <a:pt x="397" y="49"/>
                  <a:pt x="404" y="58"/>
                </a:cubicBezTo>
                <a:cubicBezTo>
                  <a:pt x="412" y="66"/>
                  <a:pt x="415" y="78"/>
                  <a:pt x="415" y="93"/>
                </a:cubicBezTo>
                <a:close/>
                <a:moveTo>
                  <a:pt x="401" y="94"/>
                </a:moveTo>
                <a:cubicBezTo>
                  <a:pt x="401" y="82"/>
                  <a:pt x="398" y="73"/>
                  <a:pt x="393" y="67"/>
                </a:cubicBezTo>
                <a:cubicBezTo>
                  <a:pt x="387" y="60"/>
                  <a:pt x="381" y="58"/>
                  <a:pt x="371" y="58"/>
                </a:cubicBezTo>
                <a:cubicBezTo>
                  <a:pt x="362" y="58"/>
                  <a:pt x="354" y="61"/>
                  <a:pt x="349" y="67"/>
                </a:cubicBezTo>
                <a:cubicBezTo>
                  <a:pt x="343" y="73"/>
                  <a:pt x="341" y="82"/>
                  <a:pt x="341" y="94"/>
                </a:cubicBezTo>
                <a:cubicBezTo>
                  <a:pt x="341" y="105"/>
                  <a:pt x="343" y="113"/>
                  <a:pt x="349" y="120"/>
                </a:cubicBezTo>
                <a:cubicBezTo>
                  <a:pt x="355" y="126"/>
                  <a:pt x="362" y="129"/>
                  <a:pt x="371" y="129"/>
                </a:cubicBezTo>
                <a:cubicBezTo>
                  <a:pt x="381" y="129"/>
                  <a:pt x="387" y="126"/>
                  <a:pt x="393" y="120"/>
                </a:cubicBezTo>
                <a:cubicBezTo>
                  <a:pt x="398" y="113"/>
                  <a:pt x="401" y="105"/>
                  <a:pt x="401" y="94"/>
                </a:cubicBezTo>
                <a:close/>
                <a:moveTo>
                  <a:pt x="484" y="115"/>
                </a:moveTo>
                <a:cubicBezTo>
                  <a:pt x="484" y="123"/>
                  <a:pt x="481" y="130"/>
                  <a:pt x="475" y="134"/>
                </a:cubicBezTo>
                <a:cubicBezTo>
                  <a:pt x="468" y="139"/>
                  <a:pt x="460" y="142"/>
                  <a:pt x="450" y="142"/>
                </a:cubicBezTo>
                <a:cubicBezTo>
                  <a:pt x="442" y="142"/>
                  <a:pt x="434" y="140"/>
                  <a:pt x="428" y="136"/>
                </a:cubicBezTo>
                <a:cubicBezTo>
                  <a:pt x="428" y="120"/>
                  <a:pt x="428" y="120"/>
                  <a:pt x="428" y="120"/>
                </a:cubicBezTo>
                <a:cubicBezTo>
                  <a:pt x="434" y="127"/>
                  <a:pt x="443" y="129"/>
                  <a:pt x="451" y="129"/>
                </a:cubicBezTo>
                <a:cubicBezTo>
                  <a:pt x="462" y="129"/>
                  <a:pt x="469" y="125"/>
                  <a:pt x="469" y="116"/>
                </a:cubicBezTo>
                <a:cubicBezTo>
                  <a:pt x="469" y="113"/>
                  <a:pt x="467" y="110"/>
                  <a:pt x="465" y="108"/>
                </a:cubicBezTo>
                <a:cubicBezTo>
                  <a:pt x="463" y="105"/>
                  <a:pt x="457" y="103"/>
                  <a:pt x="450" y="98"/>
                </a:cubicBezTo>
                <a:cubicBezTo>
                  <a:pt x="442" y="96"/>
                  <a:pt x="436" y="92"/>
                  <a:pt x="433" y="88"/>
                </a:cubicBezTo>
                <a:cubicBezTo>
                  <a:pt x="429" y="84"/>
                  <a:pt x="428" y="78"/>
                  <a:pt x="428" y="72"/>
                </a:cubicBezTo>
                <a:cubicBezTo>
                  <a:pt x="428" y="64"/>
                  <a:pt x="431" y="58"/>
                  <a:pt x="437" y="53"/>
                </a:cubicBezTo>
                <a:cubicBezTo>
                  <a:pt x="443" y="47"/>
                  <a:pt x="451" y="44"/>
                  <a:pt x="460" y="44"/>
                </a:cubicBezTo>
                <a:cubicBezTo>
                  <a:pt x="467" y="44"/>
                  <a:pt x="473" y="46"/>
                  <a:pt x="480" y="49"/>
                </a:cubicBezTo>
                <a:cubicBezTo>
                  <a:pt x="480" y="64"/>
                  <a:pt x="480" y="64"/>
                  <a:pt x="480" y="64"/>
                </a:cubicBezTo>
                <a:cubicBezTo>
                  <a:pt x="473" y="59"/>
                  <a:pt x="467" y="58"/>
                  <a:pt x="459" y="58"/>
                </a:cubicBezTo>
                <a:cubicBezTo>
                  <a:pt x="454" y="58"/>
                  <a:pt x="450" y="58"/>
                  <a:pt x="448" y="61"/>
                </a:cubicBezTo>
                <a:cubicBezTo>
                  <a:pt x="444" y="64"/>
                  <a:pt x="443" y="67"/>
                  <a:pt x="443" y="70"/>
                </a:cubicBezTo>
                <a:cubicBezTo>
                  <a:pt x="443" y="74"/>
                  <a:pt x="443" y="78"/>
                  <a:pt x="446" y="79"/>
                </a:cubicBezTo>
                <a:cubicBezTo>
                  <a:pt x="448" y="82"/>
                  <a:pt x="453" y="84"/>
                  <a:pt x="460" y="88"/>
                </a:cubicBezTo>
                <a:cubicBezTo>
                  <a:pt x="469" y="91"/>
                  <a:pt x="475" y="95"/>
                  <a:pt x="479" y="99"/>
                </a:cubicBezTo>
                <a:cubicBezTo>
                  <a:pt x="481" y="104"/>
                  <a:pt x="484" y="109"/>
                  <a:pt x="484" y="115"/>
                </a:cubicBezTo>
                <a:close/>
                <a:moveTo>
                  <a:pt x="583" y="93"/>
                </a:moveTo>
                <a:cubicBezTo>
                  <a:pt x="583" y="108"/>
                  <a:pt x="579" y="119"/>
                  <a:pt x="571" y="128"/>
                </a:cubicBezTo>
                <a:cubicBezTo>
                  <a:pt x="563" y="138"/>
                  <a:pt x="552" y="142"/>
                  <a:pt x="538" y="142"/>
                </a:cubicBezTo>
                <a:cubicBezTo>
                  <a:pt x="524" y="142"/>
                  <a:pt x="513" y="138"/>
                  <a:pt x="506" y="129"/>
                </a:cubicBezTo>
                <a:cubicBezTo>
                  <a:pt x="498" y="120"/>
                  <a:pt x="494" y="109"/>
                  <a:pt x="494" y="94"/>
                </a:cubicBezTo>
                <a:cubicBezTo>
                  <a:pt x="494" y="78"/>
                  <a:pt x="498" y="67"/>
                  <a:pt x="506" y="58"/>
                </a:cubicBezTo>
                <a:cubicBezTo>
                  <a:pt x="514" y="49"/>
                  <a:pt x="526" y="44"/>
                  <a:pt x="540" y="44"/>
                </a:cubicBezTo>
                <a:cubicBezTo>
                  <a:pt x="553" y="44"/>
                  <a:pt x="564" y="49"/>
                  <a:pt x="572" y="58"/>
                </a:cubicBezTo>
                <a:cubicBezTo>
                  <a:pt x="579" y="66"/>
                  <a:pt x="583" y="78"/>
                  <a:pt x="583" y="93"/>
                </a:cubicBezTo>
                <a:close/>
                <a:moveTo>
                  <a:pt x="569" y="94"/>
                </a:moveTo>
                <a:cubicBezTo>
                  <a:pt x="569" y="82"/>
                  <a:pt x="566" y="73"/>
                  <a:pt x="561" y="67"/>
                </a:cubicBezTo>
                <a:cubicBezTo>
                  <a:pt x="556" y="60"/>
                  <a:pt x="548" y="58"/>
                  <a:pt x="539" y="58"/>
                </a:cubicBezTo>
                <a:cubicBezTo>
                  <a:pt x="530" y="58"/>
                  <a:pt x="523" y="61"/>
                  <a:pt x="517" y="67"/>
                </a:cubicBezTo>
                <a:cubicBezTo>
                  <a:pt x="512" y="73"/>
                  <a:pt x="509" y="82"/>
                  <a:pt x="509" y="94"/>
                </a:cubicBezTo>
                <a:cubicBezTo>
                  <a:pt x="509" y="105"/>
                  <a:pt x="512" y="113"/>
                  <a:pt x="517" y="120"/>
                </a:cubicBezTo>
                <a:cubicBezTo>
                  <a:pt x="523" y="126"/>
                  <a:pt x="530" y="129"/>
                  <a:pt x="539" y="129"/>
                </a:cubicBezTo>
                <a:cubicBezTo>
                  <a:pt x="548" y="129"/>
                  <a:pt x="556" y="126"/>
                  <a:pt x="561" y="120"/>
                </a:cubicBezTo>
                <a:cubicBezTo>
                  <a:pt x="566" y="113"/>
                  <a:pt x="569" y="105"/>
                  <a:pt x="569" y="94"/>
                </a:cubicBezTo>
                <a:close/>
                <a:moveTo>
                  <a:pt x="643" y="16"/>
                </a:moveTo>
                <a:cubicBezTo>
                  <a:pt x="640" y="14"/>
                  <a:pt x="637" y="13"/>
                  <a:pt x="634" y="13"/>
                </a:cubicBezTo>
                <a:cubicBezTo>
                  <a:pt x="623" y="13"/>
                  <a:pt x="618" y="19"/>
                  <a:pt x="618" y="33"/>
                </a:cubicBezTo>
                <a:cubicBezTo>
                  <a:pt x="618" y="47"/>
                  <a:pt x="618" y="47"/>
                  <a:pt x="618" y="47"/>
                </a:cubicBezTo>
                <a:cubicBezTo>
                  <a:pt x="639" y="47"/>
                  <a:pt x="639" y="47"/>
                  <a:pt x="639" y="47"/>
                </a:cubicBezTo>
                <a:cubicBezTo>
                  <a:pt x="639" y="59"/>
                  <a:pt x="639" y="59"/>
                  <a:pt x="639" y="59"/>
                </a:cubicBezTo>
                <a:cubicBezTo>
                  <a:pt x="618" y="59"/>
                  <a:pt x="618" y="59"/>
                  <a:pt x="618" y="59"/>
                </a:cubicBezTo>
                <a:cubicBezTo>
                  <a:pt x="618" y="139"/>
                  <a:pt x="618" y="139"/>
                  <a:pt x="618" y="139"/>
                </a:cubicBezTo>
                <a:cubicBezTo>
                  <a:pt x="603" y="139"/>
                  <a:pt x="603" y="139"/>
                  <a:pt x="603" y="139"/>
                </a:cubicBezTo>
                <a:cubicBezTo>
                  <a:pt x="603" y="59"/>
                  <a:pt x="603" y="59"/>
                  <a:pt x="603" y="59"/>
                </a:cubicBezTo>
                <a:cubicBezTo>
                  <a:pt x="588" y="59"/>
                  <a:pt x="588" y="59"/>
                  <a:pt x="588" y="59"/>
                </a:cubicBezTo>
                <a:cubicBezTo>
                  <a:pt x="588" y="47"/>
                  <a:pt x="588" y="47"/>
                  <a:pt x="588" y="47"/>
                </a:cubicBezTo>
                <a:cubicBezTo>
                  <a:pt x="603" y="47"/>
                  <a:pt x="603" y="47"/>
                  <a:pt x="603" y="47"/>
                </a:cubicBezTo>
                <a:cubicBezTo>
                  <a:pt x="603" y="32"/>
                  <a:pt x="603" y="32"/>
                  <a:pt x="603" y="32"/>
                </a:cubicBezTo>
                <a:cubicBezTo>
                  <a:pt x="603" y="22"/>
                  <a:pt x="606" y="15"/>
                  <a:pt x="611" y="9"/>
                </a:cubicBezTo>
                <a:cubicBezTo>
                  <a:pt x="617" y="4"/>
                  <a:pt x="625" y="0"/>
                  <a:pt x="633" y="0"/>
                </a:cubicBezTo>
                <a:cubicBezTo>
                  <a:pt x="637" y="0"/>
                  <a:pt x="641" y="1"/>
                  <a:pt x="643" y="2"/>
                </a:cubicBezTo>
                <a:cubicBezTo>
                  <a:pt x="643" y="16"/>
                  <a:pt x="643" y="16"/>
                  <a:pt x="643" y="16"/>
                </a:cubicBezTo>
                <a:cubicBezTo>
                  <a:pt x="643" y="16"/>
                  <a:pt x="643" y="16"/>
                  <a:pt x="643" y="16"/>
                </a:cubicBezTo>
                <a:close/>
                <a:moveTo>
                  <a:pt x="692" y="138"/>
                </a:moveTo>
                <a:cubicBezTo>
                  <a:pt x="688" y="141"/>
                  <a:pt x="683" y="142"/>
                  <a:pt x="678" y="142"/>
                </a:cubicBezTo>
                <a:cubicBezTo>
                  <a:pt x="662" y="142"/>
                  <a:pt x="653" y="133"/>
                  <a:pt x="653" y="114"/>
                </a:cubicBezTo>
                <a:cubicBezTo>
                  <a:pt x="653" y="59"/>
                  <a:pt x="653" y="59"/>
                  <a:pt x="653" y="59"/>
                </a:cubicBezTo>
                <a:cubicBezTo>
                  <a:pt x="639" y="59"/>
                  <a:pt x="639" y="59"/>
                  <a:pt x="639" y="59"/>
                </a:cubicBezTo>
                <a:cubicBezTo>
                  <a:pt x="639" y="47"/>
                  <a:pt x="639" y="47"/>
                  <a:pt x="639" y="47"/>
                </a:cubicBezTo>
                <a:cubicBezTo>
                  <a:pt x="653" y="47"/>
                  <a:pt x="653" y="47"/>
                  <a:pt x="653" y="47"/>
                </a:cubicBezTo>
                <a:cubicBezTo>
                  <a:pt x="653" y="24"/>
                  <a:pt x="653" y="24"/>
                  <a:pt x="653" y="24"/>
                </a:cubicBezTo>
                <a:cubicBezTo>
                  <a:pt x="668" y="19"/>
                  <a:pt x="668" y="19"/>
                  <a:pt x="668" y="19"/>
                </a:cubicBezTo>
                <a:cubicBezTo>
                  <a:pt x="668" y="47"/>
                  <a:pt x="668" y="47"/>
                  <a:pt x="668" y="47"/>
                </a:cubicBezTo>
                <a:cubicBezTo>
                  <a:pt x="692" y="47"/>
                  <a:pt x="692" y="47"/>
                  <a:pt x="692" y="47"/>
                </a:cubicBezTo>
                <a:cubicBezTo>
                  <a:pt x="692" y="59"/>
                  <a:pt x="692" y="59"/>
                  <a:pt x="692" y="59"/>
                </a:cubicBezTo>
                <a:cubicBezTo>
                  <a:pt x="668" y="59"/>
                  <a:pt x="668" y="59"/>
                  <a:pt x="668" y="59"/>
                </a:cubicBezTo>
                <a:cubicBezTo>
                  <a:pt x="668" y="112"/>
                  <a:pt x="668" y="112"/>
                  <a:pt x="668" y="112"/>
                </a:cubicBezTo>
                <a:cubicBezTo>
                  <a:pt x="668" y="118"/>
                  <a:pt x="669" y="123"/>
                  <a:pt x="671" y="125"/>
                </a:cubicBezTo>
                <a:cubicBezTo>
                  <a:pt x="674" y="128"/>
                  <a:pt x="677" y="129"/>
                  <a:pt x="682" y="129"/>
                </a:cubicBezTo>
                <a:cubicBezTo>
                  <a:pt x="685" y="129"/>
                  <a:pt x="689" y="128"/>
                  <a:pt x="692" y="126"/>
                </a:cubicBezTo>
                <a:cubicBezTo>
                  <a:pt x="692" y="138"/>
                  <a:pt x="692" y="138"/>
                  <a:pt x="692" y="138"/>
                </a:cubicBezTo>
                <a:cubicBezTo>
                  <a:pt x="692" y="138"/>
                  <a:pt x="692" y="138"/>
                  <a:pt x="692" y="138"/>
                </a:cubicBezTo>
                <a:close/>
                <a:moveTo>
                  <a:pt x="849" y="73"/>
                </a:moveTo>
                <a:cubicBezTo>
                  <a:pt x="849" y="87"/>
                  <a:pt x="846" y="98"/>
                  <a:pt x="841" y="108"/>
                </a:cubicBezTo>
                <a:cubicBezTo>
                  <a:pt x="835" y="118"/>
                  <a:pt x="827" y="126"/>
                  <a:pt x="816" y="132"/>
                </a:cubicBezTo>
                <a:cubicBezTo>
                  <a:pt x="806" y="137"/>
                  <a:pt x="794" y="139"/>
                  <a:pt x="780" y="139"/>
                </a:cubicBezTo>
                <a:cubicBezTo>
                  <a:pt x="746" y="139"/>
                  <a:pt x="746" y="139"/>
                  <a:pt x="746" y="139"/>
                </a:cubicBezTo>
                <a:cubicBezTo>
                  <a:pt x="746" y="10"/>
                  <a:pt x="746" y="10"/>
                  <a:pt x="746" y="10"/>
                </a:cubicBezTo>
                <a:cubicBezTo>
                  <a:pt x="782" y="10"/>
                  <a:pt x="782" y="10"/>
                  <a:pt x="782" y="10"/>
                </a:cubicBezTo>
                <a:cubicBezTo>
                  <a:pt x="827" y="10"/>
                  <a:pt x="849" y="31"/>
                  <a:pt x="849" y="73"/>
                </a:cubicBezTo>
                <a:close/>
                <a:moveTo>
                  <a:pt x="834" y="74"/>
                </a:moveTo>
                <a:cubicBezTo>
                  <a:pt x="834" y="40"/>
                  <a:pt x="816" y="24"/>
                  <a:pt x="781" y="24"/>
                </a:cubicBezTo>
                <a:cubicBezTo>
                  <a:pt x="761" y="24"/>
                  <a:pt x="761" y="24"/>
                  <a:pt x="761" y="24"/>
                </a:cubicBezTo>
                <a:cubicBezTo>
                  <a:pt x="761" y="126"/>
                  <a:pt x="761" y="126"/>
                  <a:pt x="761" y="126"/>
                </a:cubicBezTo>
                <a:cubicBezTo>
                  <a:pt x="780" y="126"/>
                  <a:pt x="780" y="126"/>
                  <a:pt x="780" y="126"/>
                </a:cubicBezTo>
                <a:cubicBezTo>
                  <a:pt x="797" y="126"/>
                  <a:pt x="810" y="121"/>
                  <a:pt x="820" y="113"/>
                </a:cubicBezTo>
                <a:cubicBezTo>
                  <a:pt x="829" y="104"/>
                  <a:pt x="834" y="90"/>
                  <a:pt x="834" y="74"/>
                </a:cubicBezTo>
                <a:close/>
                <a:moveTo>
                  <a:pt x="940" y="47"/>
                </a:moveTo>
                <a:cubicBezTo>
                  <a:pt x="899" y="155"/>
                  <a:pt x="899" y="155"/>
                  <a:pt x="899" y="155"/>
                </a:cubicBezTo>
                <a:cubicBezTo>
                  <a:pt x="891" y="173"/>
                  <a:pt x="880" y="183"/>
                  <a:pt x="866" y="183"/>
                </a:cubicBezTo>
                <a:cubicBezTo>
                  <a:pt x="863" y="183"/>
                  <a:pt x="860" y="183"/>
                  <a:pt x="857" y="182"/>
                </a:cubicBezTo>
                <a:cubicBezTo>
                  <a:pt x="857" y="169"/>
                  <a:pt x="857" y="169"/>
                  <a:pt x="857" y="169"/>
                </a:cubicBezTo>
                <a:cubicBezTo>
                  <a:pt x="860" y="170"/>
                  <a:pt x="863" y="170"/>
                  <a:pt x="866" y="170"/>
                </a:cubicBezTo>
                <a:cubicBezTo>
                  <a:pt x="874" y="170"/>
                  <a:pt x="879" y="166"/>
                  <a:pt x="882" y="158"/>
                </a:cubicBezTo>
                <a:cubicBezTo>
                  <a:pt x="890" y="139"/>
                  <a:pt x="890" y="139"/>
                  <a:pt x="890" y="139"/>
                </a:cubicBezTo>
                <a:cubicBezTo>
                  <a:pt x="854" y="47"/>
                  <a:pt x="854" y="47"/>
                  <a:pt x="854" y="47"/>
                </a:cubicBezTo>
                <a:cubicBezTo>
                  <a:pt x="871" y="47"/>
                  <a:pt x="871" y="47"/>
                  <a:pt x="871" y="47"/>
                </a:cubicBezTo>
                <a:cubicBezTo>
                  <a:pt x="895" y="118"/>
                  <a:pt x="895" y="118"/>
                  <a:pt x="895" y="118"/>
                </a:cubicBezTo>
                <a:cubicBezTo>
                  <a:pt x="897" y="125"/>
                  <a:pt x="897" y="125"/>
                  <a:pt x="897" y="125"/>
                </a:cubicBezTo>
                <a:cubicBezTo>
                  <a:pt x="898" y="125"/>
                  <a:pt x="898" y="125"/>
                  <a:pt x="898" y="125"/>
                </a:cubicBezTo>
                <a:cubicBezTo>
                  <a:pt x="898" y="124"/>
                  <a:pt x="899" y="122"/>
                  <a:pt x="899" y="118"/>
                </a:cubicBezTo>
                <a:cubicBezTo>
                  <a:pt x="926" y="47"/>
                  <a:pt x="926" y="47"/>
                  <a:pt x="926" y="47"/>
                </a:cubicBezTo>
                <a:cubicBezTo>
                  <a:pt x="940" y="47"/>
                  <a:pt x="940" y="47"/>
                  <a:pt x="940" y="47"/>
                </a:cubicBezTo>
                <a:cubicBezTo>
                  <a:pt x="940" y="47"/>
                  <a:pt x="940" y="47"/>
                  <a:pt x="940" y="47"/>
                </a:cubicBezTo>
                <a:close/>
                <a:moveTo>
                  <a:pt x="1028" y="139"/>
                </a:moveTo>
                <a:cubicBezTo>
                  <a:pt x="1012" y="139"/>
                  <a:pt x="1012" y="139"/>
                  <a:pt x="1012" y="139"/>
                </a:cubicBezTo>
                <a:cubicBezTo>
                  <a:pt x="1012" y="87"/>
                  <a:pt x="1012" y="87"/>
                  <a:pt x="1012" y="87"/>
                </a:cubicBezTo>
                <a:cubicBezTo>
                  <a:pt x="1012" y="67"/>
                  <a:pt x="1006" y="58"/>
                  <a:pt x="992" y="58"/>
                </a:cubicBezTo>
                <a:cubicBezTo>
                  <a:pt x="985" y="58"/>
                  <a:pt x="978" y="60"/>
                  <a:pt x="974" y="65"/>
                </a:cubicBezTo>
                <a:cubicBezTo>
                  <a:pt x="968" y="71"/>
                  <a:pt x="966" y="78"/>
                  <a:pt x="966" y="87"/>
                </a:cubicBezTo>
                <a:cubicBezTo>
                  <a:pt x="966" y="139"/>
                  <a:pt x="966" y="139"/>
                  <a:pt x="966" y="139"/>
                </a:cubicBezTo>
                <a:cubicBezTo>
                  <a:pt x="951" y="139"/>
                  <a:pt x="951" y="139"/>
                  <a:pt x="951" y="139"/>
                </a:cubicBezTo>
                <a:cubicBezTo>
                  <a:pt x="951" y="47"/>
                  <a:pt x="951" y="47"/>
                  <a:pt x="951" y="47"/>
                </a:cubicBezTo>
                <a:cubicBezTo>
                  <a:pt x="966" y="47"/>
                  <a:pt x="966" y="47"/>
                  <a:pt x="966" y="47"/>
                </a:cubicBezTo>
                <a:cubicBezTo>
                  <a:pt x="966" y="62"/>
                  <a:pt x="966" y="62"/>
                  <a:pt x="966" y="62"/>
                </a:cubicBezTo>
                <a:cubicBezTo>
                  <a:pt x="967" y="62"/>
                  <a:pt x="967" y="62"/>
                  <a:pt x="967" y="62"/>
                </a:cubicBezTo>
                <a:cubicBezTo>
                  <a:pt x="974" y="50"/>
                  <a:pt x="983" y="44"/>
                  <a:pt x="996" y="44"/>
                </a:cubicBezTo>
                <a:cubicBezTo>
                  <a:pt x="1007" y="44"/>
                  <a:pt x="1015" y="48"/>
                  <a:pt x="1020" y="54"/>
                </a:cubicBezTo>
                <a:cubicBezTo>
                  <a:pt x="1024" y="61"/>
                  <a:pt x="1028" y="70"/>
                  <a:pt x="1028" y="83"/>
                </a:cubicBezTo>
                <a:cubicBezTo>
                  <a:pt x="1028" y="139"/>
                  <a:pt x="1028" y="139"/>
                  <a:pt x="1028" y="139"/>
                </a:cubicBezTo>
                <a:cubicBezTo>
                  <a:pt x="1028" y="139"/>
                  <a:pt x="1028" y="139"/>
                  <a:pt x="1028" y="139"/>
                </a:cubicBezTo>
                <a:close/>
                <a:moveTo>
                  <a:pt x="1115" y="139"/>
                </a:moveTo>
                <a:cubicBezTo>
                  <a:pt x="1101" y="139"/>
                  <a:pt x="1101" y="139"/>
                  <a:pt x="1101" y="139"/>
                </a:cubicBezTo>
                <a:cubicBezTo>
                  <a:pt x="1101" y="125"/>
                  <a:pt x="1101" y="125"/>
                  <a:pt x="1101" y="125"/>
                </a:cubicBezTo>
                <a:cubicBezTo>
                  <a:pt x="1100" y="125"/>
                  <a:pt x="1100" y="125"/>
                  <a:pt x="1100" y="125"/>
                </a:cubicBezTo>
                <a:cubicBezTo>
                  <a:pt x="1094" y="136"/>
                  <a:pt x="1084" y="142"/>
                  <a:pt x="1072" y="142"/>
                </a:cubicBezTo>
                <a:cubicBezTo>
                  <a:pt x="1063" y="142"/>
                  <a:pt x="1057" y="139"/>
                  <a:pt x="1051" y="135"/>
                </a:cubicBezTo>
                <a:cubicBezTo>
                  <a:pt x="1046" y="130"/>
                  <a:pt x="1043" y="124"/>
                  <a:pt x="1043" y="115"/>
                </a:cubicBezTo>
                <a:cubicBezTo>
                  <a:pt x="1043" y="98"/>
                  <a:pt x="1053" y="88"/>
                  <a:pt x="1073" y="84"/>
                </a:cubicBezTo>
                <a:cubicBezTo>
                  <a:pt x="1101" y="81"/>
                  <a:pt x="1101" y="81"/>
                  <a:pt x="1101" y="81"/>
                </a:cubicBezTo>
                <a:cubicBezTo>
                  <a:pt x="1101" y="65"/>
                  <a:pt x="1094" y="58"/>
                  <a:pt x="1081" y="58"/>
                </a:cubicBezTo>
                <a:cubicBezTo>
                  <a:pt x="1071" y="58"/>
                  <a:pt x="1061" y="61"/>
                  <a:pt x="1052" y="69"/>
                </a:cubicBezTo>
                <a:cubicBezTo>
                  <a:pt x="1052" y="54"/>
                  <a:pt x="1052" y="54"/>
                  <a:pt x="1052" y="54"/>
                </a:cubicBezTo>
                <a:cubicBezTo>
                  <a:pt x="1054" y="51"/>
                  <a:pt x="1059" y="49"/>
                  <a:pt x="1066" y="47"/>
                </a:cubicBezTo>
                <a:cubicBezTo>
                  <a:pt x="1072" y="45"/>
                  <a:pt x="1078" y="44"/>
                  <a:pt x="1083" y="44"/>
                </a:cubicBezTo>
                <a:cubicBezTo>
                  <a:pt x="1104" y="44"/>
                  <a:pt x="1115" y="56"/>
                  <a:pt x="1115" y="79"/>
                </a:cubicBezTo>
                <a:cubicBezTo>
                  <a:pt x="1115" y="139"/>
                  <a:pt x="1115" y="139"/>
                  <a:pt x="1115" y="139"/>
                </a:cubicBezTo>
                <a:cubicBezTo>
                  <a:pt x="1115" y="139"/>
                  <a:pt x="1115" y="139"/>
                  <a:pt x="1115" y="139"/>
                </a:cubicBezTo>
                <a:close/>
                <a:moveTo>
                  <a:pt x="1101" y="93"/>
                </a:moveTo>
                <a:cubicBezTo>
                  <a:pt x="1079" y="96"/>
                  <a:pt x="1079" y="96"/>
                  <a:pt x="1079" y="96"/>
                </a:cubicBezTo>
                <a:cubicBezTo>
                  <a:pt x="1071" y="97"/>
                  <a:pt x="1066" y="98"/>
                  <a:pt x="1062" y="101"/>
                </a:cubicBezTo>
                <a:cubicBezTo>
                  <a:pt x="1059" y="104"/>
                  <a:pt x="1058" y="108"/>
                  <a:pt x="1058" y="113"/>
                </a:cubicBezTo>
                <a:cubicBezTo>
                  <a:pt x="1058" y="118"/>
                  <a:pt x="1059" y="122"/>
                  <a:pt x="1062" y="125"/>
                </a:cubicBezTo>
                <a:cubicBezTo>
                  <a:pt x="1066" y="128"/>
                  <a:pt x="1070" y="129"/>
                  <a:pt x="1076" y="129"/>
                </a:cubicBezTo>
                <a:cubicBezTo>
                  <a:pt x="1083" y="129"/>
                  <a:pt x="1089" y="127"/>
                  <a:pt x="1094" y="121"/>
                </a:cubicBezTo>
                <a:cubicBezTo>
                  <a:pt x="1098" y="116"/>
                  <a:pt x="1101" y="110"/>
                  <a:pt x="1101" y="102"/>
                </a:cubicBezTo>
                <a:cubicBezTo>
                  <a:pt x="1101" y="93"/>
                  <a:pt x="1101" y="93"/>
                  <a:pt x="1101" y="93"/>
                </a:cubicBezTo>
                <a:cubicBezTo>
                  <a:pt x="1101" y="93"/>
                  <a:pt x="1101" y="93"/>
                  <a:pt x="1101" y="93"/>
                </a:cubicBezTo>
                <a:close/>
                <a:moveTo>
                  <a:pt x="1267" y="139"/>
                </a:moveTo>
                <a:cubicBezTo>
                  <a:pt x="1253" y="139"/>
                  <a:pt x="1253" y="139"/>
                  <a:pt x="1253" y="139"/>
                </a:cubicBezTo>
                <a:cubicBezTo>
                  <a:pt x="1253" y="87"/>
                  <a:pt x="1253" y="87"/>
                  <a:pt x="1253" y="87"/>
                </a:cubicBezTo>
                <a:cubicBezTo>
                  <a:pt x="1253" y="76"/>
                  <a:pt x="1252" y="69"/>
                  <a:pt x="1248" y="64"/>
                </a:cubicBezTo>
                <a:cubicBezTo>
                  <a:pt x="1245" y="59"/>
                  <a:pt x="1240" y="58"/>
                  <a:pt x="1233" y="58"/>
                </a:cubicBezTo>
                <a:cubicBezTo>
                  <a:pt x="1226" y="58"/>
                  <a:pt x="1221" y="60"/>
                  <a:pt x="1217" y="66"/>
                </a:cubicBezTo>
                <a:cubicBezTo>
                  <a:pt x="1212" y="72"/>
                  <a:pt x="1210" y="78"/>
                  <a:pt x="1210" y="87"/>
                </a:cubicBezTo>
                <a:cubicBezTo>
                  <a:pt x="1210" y="139"/>
                  <a:pt x="1210" y="139"/>
                  <a:pt x="1210" y="139"/>
                </a:cubicBezTo>
                <a:cubicBezTo>
                  <a:pt x="1196" y="139"/>
                  <a:pt x="1196" y="139"/>
                  <a:pt x="1196" y="139"/>
                </a:cubicBezTo>
                <a:cubicBezTo>
                  <a:pt x="1196" y="84"/>
                  <a:pt x="1196" y="84"/>
                  <a:pt x="1196" y="84"/>
                </a:cubicBezTo>
                <a:cubicBezTo>
                  <a:pt x="1196" y="67"/>
                  <a:pt x="1189" y="58"/>
                  <a:pt x="1175" y="58"/>
                </a:cubicBezTo>
                <a:cubicBezTo>
                  <a:pt x="1169" y="58"/>
                  <a:pt x="1163" y="60"/>
                  <a:pt x="1159" y="65"/>
                </a:cubicBezTo>
                <a:cubicBezTo>
                  <a:pt x="1155" y="71"/>
                  <a:pt x="1153" y="78"/>
                  <a:pt x="1153" y="87"/>
                </a:cubicBezTo>
                <a:cubicBezTo>
                  <a:pt x="1153" y="139"/>
                  <a:pt x="1153" y="139"/>
                  <a:pt x="1153" y="139"/>
                </a:cubicBezTo>
                <a:cubicBezTo>
                  <a:pt x="1138" y="139"/>
                  <a:pt x="1138" y="139"/>
                  <a:pt x="1138" y="139"/>
                </a:cubicBezTo>
                <a:cubicBezTo>
                  <a:pt x="1138" y="47"/>
                  <a:pt x="1138" y="47"/>
                  <a:pt x="1138" y="47"/>
                </a:cubicBezTo>
                <a:cubicBezTo>
                  <a:pt x="1153" y="47"/>
                  <a:pt x="1153" y="47"/>
                  <a:pt x="1153" y="47"/>
                </a:cubicBezTo>
                <a:cubicBezTo>
                  <a:pt x="1153" y="61"/>
                  <a:pt x="1153" y="61"/>
                  <a:pt x="1153" y="61"/>
                </a:cubicBezTo>
                <a:cubicBezTo>
                  <a:pt x="1153" y="61"/>
                  <a:pt x="1153" y="61"/>
                  <a:pt x="1153" y="61"/>
                </a:cubicBezTo>
                <a:cubicBezTo>
                  <a:pt x="1159" y="50"/>
                  <a:pt x="1169" y="44"/>
                  <a:pt x="1181" y="44"/>
                </a:cubicBezTo>
                <a:cubicBezTo>
                  <a:pt x="1187" y="44"/>
                  <a:pt x="1192" y="47"/>
                  <a:pt x="1198" y="50"/>
                </a:cubicBezTo>
                <a:cubicBezTo>
                  <a:pt x="1202" y="53"/>
                  <a:pt x="1206" y="58"/>
                  <a:pt x="1207" y="64"/>
                </a:cubicBezTo>
                <a:cubicBezTo>
                  <a:pt x="1214" y="51"/>
                  <a:pt x="1224" y="44"/>
                  <a:pt x="1238" y="44"/>
                </a:cubicBezTo>
                <a:cubicBezTo>
                  <a:pt x="1258" y="44"/>
                  <a:pt x="1267" y="58"/>
                  <a:pt x="1267" y="83"/>
                </a:cubicBezTo>
                <a:cubicBezTo>
                  <a:pt x="1267" y="139"/>
                  <a:pt x="1267" y="139"/>
                  <a:pt x="1267" y="139"/>
                </a:cubicBezTo>
                <a:cubicBezTo>
                  <a:pt x="1267" y="139"/>
                  <a:pt x="1267" y="139"/>
                  <a:pt x="1267" y="139"/>
                </a:cubicBezTo>
                <a:close/>
                <a:moveTo>
                  <a:pt x="1391" y="135"/>
                </a:moveTo>
                <a:cubicBezTo>
                  <a:pt x="1385" y="140"/>
                  <a:pt x="1377" y="142"/>
                  <a:pt x="1367" y="142"/>
                </a:cubicBezTo>
                <a:cubicBezTo>
                  <a:pt x="1359" y="142"/>
                  <a:pt x="1351" y="140"/>
                  <a:pt x="1344" y="136"/>
                </a:cubicBezTo>
                <a:cubicBezTo>
                  <a:pt x="1338" y="133"/>
                  <a:pt x="1333" y="127"/>
                  <a:pt x="1329" y="119"/>
                </a:cubicBezTo>
                <a:cubicBezTo>
                  <a:pt x="1325" y="113"/>
                  <a:pt x="1323" y="104"/>
                  <a:pt x="1323" y="96"/>
                </a:cubicBezTo>
                <a:cubicBezTo>
                  <a:pt x="1323" y="80"/>
                  <a:pt x="1328" y="68"/>
                  <a:pt x="1336" y="59"/>
                </a:cubicBezTo>
                <a:cubicBezTo>
                  <a:pt x="1345" y="49"/>
                  <a:pt x="1357" y="44"/>
                  <a:pt x="1371" y="44"/>
                </a:cubicBezTo>
                <a:cubicBezTo>
                  <a:pt x="1379" y="44"/>
                  <a:pt x="1386" y="46"/>
                  <a:pt x="1392" y="49"/>
                </a:cubicBezTo>
                <a:cubicBezTo>
                  <a:pt x="1392" y="64"/>
                  <a:pt x="1392" y="64"/>
                  <a:pt x="1392" y="64"/>
                </a:cubicBezTo>
                <a:cubicBezTo>
                  <a:pt x="1386" y="59"/>
                  <a:pt x="1377" y="58"/>
                  <a:pt x="1370" y="58"/>
                </a:cubicBezTo>
                <a:cubicBezTo>
                  <a:pt x="1361" y="58"/>
                  <a:pt x="1353" y="61"/>
                  <a:pt x="1347" y="68"/>
                </a:cubicBezTo>
                <a:cubicBezTo>
                  <a:pt x="1341" y="74"/>
                  <a:pt x="1339" y="84"/>
                  <a:pt x="1339" y="94"/>
                </a:cubicBezTo>
                <a:cubicBezTo>
                  <a:pt x="1339" y="105"/>
                  <a:pt x="1341" y="113"/>
                  <a:pt x="1347" y="120"/>
                </a:cubicBezTo>
                <a:cubicBezTo>
                  <a:pt x="1352" y="126"/>
                  <a:pt x="1360" y="129"/>
                  <a:pt x="1369" y="129"/>
                </a:cubicBezTo>
                <a:cubicBezTo>
                  <a:pt x="1377" y="129"/>
                  <a:pt x="1385" y="127"/>
                  <a:pt x="1391" y="121"/>
                </a:cubicBezTo>
                <a:cubicBezTo>
                  <a:pt x="1391" y="135"/>
                  <a:pt x="1391" y="135"/>
                  <a:pt x="1391" y="135"/>
                </a:cubicBezTo>
                <a:cubicBezTo>
                  <a:pt x="1391" y="135"/>
                  <a:pt x="1391" y="135"/>
                  <a:pt x="1391" y="135"/>
                </a:cubicBezTo>
                <a:close/>
                <a:moveTo>
                  <a:pt x="1460" y="115"/>
                </a:moveTo>
                <a:cubicBezTo>
                  <a:pt x="1460" y="123"/>
                  <a:pt x="1457" y="130"/>
                  <a:pt x="1450" y="134"/>
                </a:cubicBezTo>
                <a:cubicBezTo>
                  <a:pt x="1444" y="139"/>
                  <a:pt x="1436" y="142"/>
                  <a:pt x="1426" y="142"/>
                </a:cubicBezTo>
                <a:cubicBezTo>
                  <a:pt x="1417" y="142"/>
                  <a:pt x="1410" y="140"/>
                  <a:pt x="1403" y="136"/>
                </a:cubicBezTo>
                <a:cubicBezTo>
                  <a:pt x="1403" y="120"/>
                  <a:pt x="1403" y="120"/>
                  <a:pt x="1403" y="120"/>
                </a:cubicBezTo>
                <a:cubicBezTo>
                  <a:pt x="1411" y="127"/>
                  <a:pt x="1419" y="129"/>
                  <a:pt x="1427" y="129"/>
                </a:cubicBezTo>
                <a:cubicBezTo>
                  <a:pt x="1438" y="129"/>
                  <a:pt x="1444" y="125"/>
                  <a:pt x="1444" y="116"/>
                </a:cubicBezTo>
                <a:cubicBezTo>
                  <a:pt x="1444" y="113"/>
                  <a:pt x="1443" y="110"/>
                  <a:pt x="1441" y="108"/>
                </a:cubicBezTo>
                <a:cubicBezTo>
                  <a:pt x="1438" y="105"/>
                  <a:pt x="1433" y="103"/>
                  <a:pt x="1425" y="98"/>
                </a:cubicBezTo>
                <a:cubicBezTo>
                  <a:pt x="1418" y="96"/>
                  <a:pt x="1412" y="92"/>
                  <a:pt x="1408" y="88"/>
                </a:cubicBezTo>
                <a:cubicBezTo>
                  <a:pt x="1405" y="84"/>
                  <a:pt x="1403" y="78"/>
                  <a:pt x="1403" y="72"/>
                </a:cubicBezTo>
                <a:cubicBezTo>
                  <a:pt x="1403" y="64"/>
                  <a:pt x="1406" y="58"/>
                  <a:pt x="1413" y="53"/>
                </a:cubicBezTo>
                <a:cubicBezTo>
                  <a:pt x="1419" y="47"/>
                  <a:pt x="1426" y="44"/>
                  <a:pt x="1435" y="44"/>
                </a:cubicBezTo>
                <a:cubicBezTo>
                  <a:pt x="1443" y="44"/>
                  <a:pt x="1449" y="46"/>
                  <a:pt x="1455" y="49"/>
                </a:cubicBezTo>
                <a:cubicBezTo>
                  <a:pt x="1455" y="64"/>
                  <a:pt x="1455" y="64"/>
                  <a:pt x="1455" y="64"/>
                </a:cubicBezTo>
                <a:cubicBezTo>
                  <a:pt x="1449" y="59"/>
                  <a:pt x="1443" y="58"/>
                  <a:pt x="1434" y="58"/>
                </a:cubicBezTo>
                <a:cubicBezTo>
                  <a:pt x="1430" y="58"/>
                  <a:pt x="1426" y="58"/>
                  <a:pt x="1423" y="61"/>
                </a:cubicBezTo>
                <a:cubicBezTo>
                  <a:pt x="1419" y="64"/>
                  <a:pt x="1419" y="67"/>
                  <a:pt x="1419" y="70"/>
                </a:cubicBezTo>
                <a:cubicBezTo>
                  <a:pt x="1419" y="74"/>
                  <a:pt x="1419" y="78"/>
                  <a:pt x="1422" y="79"/>
                </a:cubicBezTo>
                <a:cubicBezTo>
                  <a:pt x="1424" y="82"/>
                  <a:pt x="1429" y="84"/>
                  <a:pt x="1435" y="88"/>
                </a:cubicBezTo>
                <a:cubicBezTo>
                  <a:pt x="1444" y="91"/>
                  <a:pt x="1451" y="95"/>
                  <a:pt x="1454" y="99"/>
                </a:cubicBezTo>
                <a:cubicBezTo>
                  <a:pt x="1458" y="104"/>
                  <a:pt x="1460" y="109"/>
                  <a:pt x="1460" y="115"/>
                </a:cubicBezTo>
                <a:close/>
                <a:moveTo>
                  <a:pt x="1308" y="16"/>
                </a:moveTo>
                <a:cubicBezTo>
                  <a:pt x="1308" y="19"/>
                  <a:pt x="1307" y="21"/>
                  <a:pt x="1305" y="24"/>
                </a:cubicBezTo>
                <a:cubicBezTo>
                  <a:pt x="1303" y="25"/>
                  <a:pt x="1301" y="26"/>
                  <a:pt x="1299" y="26"/>
                </a:cubicBezTo>
                <a:cubicBezTo>
                  <a:pt x="1295" y="26"/>
                  <a:pt x="1294" y="25"/>
                  <a:pt x="1292" y="24"/>
                </a:cubicBezTo>
                <a:cubicBezTo>
                  <a:pt x="1289" y="21"/>
                  <a:pt x="1289" y="19"/>
                  <a:pt x="1289" y="16"/>
                </a:cubicBezTo>
                <a:cubicBezTo>
                  <a:pt x="1289" y="14"/>
                  <a:pt x="1289" y="11"/>
                  <a:pt x="1292" y="9"/>
                </a:cubicBezTo>
                <a:cubicBezTo>
                  <a:pt x="1294" y="7"/>
                  <a:pt x="1295" y="7"/>
                  <a:pt x="1299" y="7"/>
                </a:cubicBezTo>
                <a:cubicBezTo>
                  <a:pt x="1301" y="7"/>
                  <a:pt x="1303" y="7"/>
                  <a:pt x="1305" y="9"/>
                </a:cubicBezTo>
                <a:cubicBezTo>
                  <a:pt x="1307" y="11"/>
                  <a:pt x="1308" y="14"/>
                  <a:pt x="1308" y="16"/>
                </a:cubicBezTo>
                <a:close/>
                <a:moveTo>
                  <a:pt x="1305" y="139"/>
                </a:moveTo>
                <a:cubicBezTo>
                  <a:pt x="1291" y="139"/>
                  <a:pt x="1291" y="139"/>
                  <a:pt x="1291" y="139"/>
                </a:cubicBezTo>
                <a:cubicBezTo>
                  <a:pt x="1291" y="47"/>
                  <a:pt x="1291" y="47"/>
                  <a:pt x="1291" y="47"/>
                </a:cubicBezTo>
                <a:cubicBezTo>
                  <a:pt x="1305" y="47"/>
                  <a:pt x="1305" y="47"/>
                  <a:pt x="1305" y="47"/>
                </a:cubicBezTo>
                <a:cubicBezTo>
                  <a:pt x="1305" y="139"/>
                  <a:pt x="1305" y="139"/>
                  <a:pt x="1305" y="139"/>
                </a:cubicBezTo>
                <a:cubicBezTo>
                  <a:pt x="1305" y="139"/>
                  <a:pt x="1305" y="139"/>
                  <a:pt x="1305"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6129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2" presetClass="entr" presetSubtype="1" decel="10000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600" fill="hold"/>
                                        <p:tgtEl>
                                          <p:spTgt spid="26"/>
                                        </p:tgtEl>
                                        <p:attrNameLst>
                                          <p:attrName>ppt_x</p:attrName>
                                        </p:attrNameLst>
                                      </p:cBhvr>
                                      <p:tavLst>
                                        <p:tav tm="0">
                                          <p:val>
                                            <p:strVal val="#ppt_x"/>
                                          </p:val>
                                        </p:tav>
                                        <p:tav tm="100000">
                                          <p:val>
                                            <p:strVal val="#ppt_x"/>
                                          </p:val>
                                        </p:tav>
                                      </p:tavLst>
                                    </p:anim>
                                    <p:anim calcmode="lin" valueType="num">
                                      <p:cBhvr additive="base">
                                        <p:cTn id="14" dur="600" fill="hold"/>
                                        <p:tgtEl>
                                          <p:spTgt spid="26"/>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42" presetClass="path" presetSubtype="0" decel="100000" fill="hold" grpId="1" nodeType="withEffect">
                                  <p:stCondLst>
                                    <p:cond delay="100"/>
                                  </p:stCondLst>
                                  <p:childTnLst>
                                    <p:animMotion origin="layout" path="M 3.5614E-6 1.26192E-6 L 3.5614E-6 0.04585 " pathEditMode="relative" rAng="0" ptsTypes="AA">
                                      <p:cBhvr>
                                        <p:cTn id="19" dur="600" spd="-100000" fill="hold"/>
                                        <p:tgtEl>
                                          <p:spTgt spid="28"/>
                                        </p:tgtEl>
                                        <p:attrNameLst>
                                          <p:attrName>ppt_x</p:attrName>
                                          <p:attrName>ppt_y</p:attrName>
                                        </p:attrNameLst>
                                      </p:cBhvr>
                                      <p:rCtr x="0" y="2292"/>
                                    </p:animMotion>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42" presetClass="path" presetSubtype="0" decel="100000" fill="hold" grpId="1" nodeType="withEffect">
                                  <p:stCondLst>
                                    <p:cond delay="0"/>
                                  </p:stCondLst>
                                  <p:childTnLst>
                                    <p:animMotion origin="layout" path="M -1.99132E-7 3.54517E-6 L -1.99132E-7 0.04584 " pathEditMode="relative" rAng="0" ptsTypes="AA">
                                      <p:cBhvr>
                                        <p:cTn id="24" dur="600" spd="-100000" fill="hold"/>
                                        <p:tgtEl>
                                          <p:spTgt spid="27"/>
                                        </p:tgtEl>
                                        <p:attrNameLst>
                                          <p:attrName>ppt_x</p:attrName>
                                          <p:attrName>ppt_y</p:attrName>
                                        </p:attrNameLst>
                                      </p:cBhvr>
                                      <p:rCtr x="0"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9" grpId="0" animBg="1"/>
      <p:bldP spid="26" grpId="0" animBg="1"/>
      <p:bldP spid="27" grpId="0"/>
      <p:bldP spid="27" grpId="1"/>
      <p:bldP spid="28" grpId="0"/>
      <p:bldP spid="2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603504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itle 3"/>
          <p:cNvSpPr txBox="1">
            <a:spLocks/>
          </p:cNvSpPr>
          <p:nvPr/>
        </p:nvSpPr>
        <p:spPr>
          <a:xfrm>
            <a:off x="274702" y="2138363"/>
            <a:ext cx="5212080" cy="917575"/>
          </a:xfrm>
          <a:prstGeom prst="rect">
            <a:avLst/>
          </a:prstGeom>
        </p:spPr>
        <p:txBody>
          <a:bodyPr vert="horz" wrap="square" lIns="182880" tIns="146304" rIns="182880" bIns="146304"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00" dirty="0">
                <a:gradFill>
                  <a:gsLst>
                    <a:gs pos="58929">
                      <a:schemeClr val="bg1"/>
                    </a:gs>
                    <a:gs pos="39286">
                      <a:schemeClr val="bg1"/>
                    </a:gs>
                  </a:gsLst>
                  <a:lin ang="0" scaled="0"/>
                </a:gradFill>
              </a:rPr>
              <a:t>Customer benefits</a:t>
            </a:r>
          </a:p>
        </p:txBody>
      </p:sp>
      <p:sp>
        <p:nvSpPr>
          <p:cNvPr id="7" name="Rectangle 6"/>
          <p:cNvSpPr/>
          <p:nvPr/>
        </p:nvSpPr>
        <p:spPr>
          <a:xfrm>
            <a:off x="6309612" y="296896"/>
            <a:ext cx="5852160" cy="6400767"/>
          </a:xfrm>
          <a:prstGeom prst="rect">
            <a:avLst/>
          </a:prstGeom>
        </p:spPr>
        <p:txBody>
          <a:bodyPr wrap="square" lIns="182880" tIns="146304" rIns="182880" bIns="146304" anchor="ctr" anchorCtr="0">
            <a:noAutofit/>
          </a:bodyPr>
          <a:lstStyle/>
          <a:p>
            <a:pPr defTabSz="932563">
              <a:lnSpc>
                <a:spcPct val="90000"/>
              </a:lnSpc>
              <a:spcBef>
                <a:spcPts val="3300"/>
              </a:spcBef>
            </a:pPr>
            <a:r>
              <a:rPr lang="en-US" sz="2000" b="1" dirty="0">
                <a:gradFill>
                  <a:gsLst>
                    <a:gs pos="42478">
                      <a:srgbClr val="0078D7"/>
                    </a:gs>
                    <a:gs pos="0">
                      <a:srgbClr val="0078D7"/>
                    </a:gs>
                  </a:gsLst>
                  <a:lin ang="5400000" scaled="1"/>
                </a:gradFill>
              </a:rPr>
              <a:t>CUSTOM CATEGORIES</a:t>
            </a:r>
          </a:p>
          <a:p>
            <a:pPr defTabSz="932563">
              <a:lnSpc>
                <a:spcPct val="90000"/>
              </a:lnSpc>
            </a:pPr>
            <a:r>
              <a:rPr lang="en-GB" sz="1600" dirty="0">
                <a:gradFill>
                  <a:gsLst>
                    <a:gs pos="1250">
                      <a:schemeClr val="tx1"/>
                    </a:gs>
                    <a:gs pos="100000">
                      <a:schemeClr val="tx1"/>
                    </a:gs>
                  </a:gsLst>
                  <a:lin ang="5400000" scaled="0"/>
                </a:gradFill>
              </a:rPr>
              <a:t>Create custom item categories and add translations to categories to support different languages </a:t>
            </a:r>
            <a:br>
              <a:rPr lang="en-GB" sz="1600" dirty="0">
                <a:gradFill>
                  <a:gsLst>
                    <a:gs pos="1250">
                      <a:schemeClr val="tx1"/>
                    </a:gs>
                    <a:gs pos="100000">
                      <a:schemeClr val="tx1"/>
                    </a:gs>
                  </a:gsLst>
                  <a:lin ang="5400000" scaled="0"/>
                </a:gradFill>
              </a:rPr>
            </a:br>
            <a:endParaRPr lang="en-GB" sz="1600" dirty="0">
              <a:gradFill>
                <a:gsLst>
                  <a:gs pos="1250">
                    <a:schemeClr val="tx1"/>
                  </a:gs>
                  <a:gs pos="100000">
                    <a:schemeClr val="tx1"/>
                  </a:gs>
                </a:gsLst>
                <a:lin ang="5400000" scaled="0"/>
              </a:gradFill>
            </a:endParaRPr>
          </a:p>
          <a:p>
            <a:pPr defTabSz="932563">
              <a:lnSpc>
                <a:spcPct val="90000"/>
              </a:lnSpc>
              <a:spcBef>
                <a:spcPts val="1200"/>
              </a:spcBef>
            </a:pPr>
            <a:r>
              <a:rPr lang="en-US" sz="2000" b="1" dirty="0">
                <a:gradFill>
                  <a:gsLst>
                    <a:gs pos="42478">
                      <a:srgbClr val="0078D7"/>
                    </a:gs>
                    <a:gs pos="0">
                      <a:srgbClr val="0078D7"/>
                    </a:gs>
                  </a:gsLst>
                  <a:lin ang="5400000" scaled="1"/>
                </a:gradFill>
              </a:rPr>
              <a:t>ENSURE CONSISTENCY</a:t>
            </a:r>
          </a:p>
          <a:p>
            <a:r>
              <a:rPr lang="en-GB" sz="1600" dirty="0">
                <a:gradFill>
                  <a:gsLst>
                    <a:gs pos="1250">
                      <a:schemeClr val="tx1"/>
                    </a:gs>
                    <a:gs pos="100000">
                      <a:schemeClr val="tx1"/>
                    </a:gs>
                  </a:gsLst>
                  <a:lin ang="5400000" scaled="0"/>
                </a:gradFill>
              </a:rPr>
              <a:t>Assign attributes to all items in a category, saving time and ensuring consistency across related items. Attributes from parent categories are also inherited</a:t>
            </a:r>
            <a:endParaRPr lang="en-US" sz="1600" dirty="0"/>
          </a:p>
          <a:p>
            <a:pPr defTabSz="932563">
              <a:lnSpc>
                <a:spcPct val="90000"/>
              </a:lnSpc>
              <a:spcBef>
                <a:spcPts val="3300"/>
              </a:spcBef>
            </a:pPr>
            <a:r>
              <a:rPr lang="en-US" sz="2000" b="1" dirty="0">
                <a:gradFill>
                  <a:gsLst>
                    <a:gs pos="42478">
                      <a:srgbClr val="0078D7"/>
                    </a:gs>
                    <a:gs pos="0">
                      <a:srgbClr val="0078D7"/>
                    </a:gs>
                  </a:gsLst>
                  <a:lin ang="5400000" scaled="1"/>
                </a:gradFill>
              </a:rPr>
              <a:t>ENHANCED BROWSING</a:t>
            </a:r>
          </a:p>
          <a:p>
            <a:r>
              <a:rPr lang="en-GB" sz="1600" dirty="0">
                <a:gradFill>
                  <a:gsLst>
                    <a:gs pos="1250">
                      <a:schemeClr val="tx1"/>
                    </a:gs>
                    <a:gs pos="100000">
                      <a:schemeClr val="tx1"/>
                    </a:gs>
                  </a:gsLst>
                  <a:lin ang="5400000" scaled="0"/>
                </a:gradFill>
              </a:rPr>
              <a:t>Easily navigate through the category structure when adding items to sales and purchase documents, or organizing your items. In a given category structure, you can filter on attribute values</a:t>
            </a:r>
          </a:p>
          <a:p>
            <a:pPr indent="-285750" defTabSz="932563">
              <a:lnSpc>
                <a:spcPct val="90000"/>
              </a:lnSpc>
              <a:spcBef>
                <a:spcPts val="3300"/>
              </a:spcBef>
            </a:pPr>
            <a:r>
              <a:rPr lang="en-GB" sz="2000" b="1" dirty="0">
                <a:gradFill>
                  <a:gsLst>
                    <a:gs pos="42478">
                      <a:srgbClr val="0078D7"/>
                    </a:gs>
                    <a:gs pos="0">
                      <a:srgbClr val="0078D7"/>
                    </a:gs>
                  </a:gsLst>
                  <a:lin ang="5400000" scaled="1"/>
                </a:gradFill>
              </a:rPr>
              <a:t>WEB STORE INTEGRATION</a:t>
            </a:r>
          </a:p>
          <a:p>
            <a:r>
              <a:rPr lang="en-GB" sz="1600" dirty="0">
                <a:gradFill>
                  <a:gsLst>
                    <a:gs pos="1250">
                      <a:schemeClr val="tx1"/>
                    </a:gs>
                    <a:gs pos="100000">
                      <a:schemeClr val="tx1"/>
                    </a:gs>
                  </a:gsLst>
                  <a:lin ang="5400000" scaled="0"/>
                </a:gradFill>
              </a:rPr>
              <a:t>Reuse item categories in web store integrations, driving the data on items in the shop, and ensuring a single source and alignment with attributes in the Microsoft Dynamics NAV clients</a:t>
            </a:r>
          </a:p>
        </p:txBody>
      </p:sp>
    </p:spTree>
    <p:extLst>
      <p:ext uri="{BB962C8B-B14F-4D97-AF65-F5344CB8AC3E}">
        <p14:creationId xmlns:p14="http://schemas.microsoft.com/office/powerpoint/2010/main" val="316724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600" fill="hold"/>
                                        <p:tgtEl>
                                          <p:spTgt spid="4"/>
                                        </p:tgtEl>
                                        <p:attrNameLst>
                                          <p:attrName>ppt_x</p:attrName>
                                        </p:attrNameLst>
                                      </p:cBhvr>
                                      <p:tavLst>
                                        <p:tav tm="0">
                                          <p:val>
                                            <p:strVal val="#ppt_x"/>
                                          </p:val>
                                        </p:tav>
                                        <p:tav tm="100000">
                                          <p:val>
                                            <p:strVal val="#ppt_x"/>
                                          </p:val>
                                        </p:tav>
                                      </p:tavLst>
                                    </p:anim>
                                    <p:anim calcmode="lin" valueType="num">
                                      <p:cBhvr additive="base">
                                        <p:cTn id="8" dur="6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42" presetClass="path" presetSubtype="0" decel="100000" fill="hold" grpId="1" nodeType="withEffect">
                                  <p:stCondLst>
                                    <p:cond delay="100"/>
                                  </p:stCondLst>
                                  <p:childTnLst>
                                    <p:animMotion origin="layout" path="M 3.5614E-6 1.26192E-6 L 3.5614E-6 0.04585 " pathEditMode="relative" rAng="0" ptsTypes="AA">
                                      <p:cBhvr>
                                        <p:cTn id="13" dur="600" spd="-100000" fill="hold"/>
                                        <p:tgtEl>
                                          <p:spTgt spid="5"/>
                                        </p:tgtEl>
                                        <p:attrNameLst>
                                          <p:attrName>ppt_x</p:attrName>
                                          <p:attrName>ppt_y</p:attrName>
                                        </p:attrNameLst>
                                      </p:cBhvr>
                                      <p:rCtr x="0" y="2292"/>
                                    </p:animMotion>
                                  </p:childTnLst>
                                </p:cTn>
                              </p:par>
                              <p:par>
                                <p:cTn id="14" presetID="10"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42" presetClass="path" presetSubtype="0" decel="100000" fill="hold" grpId="1" nodeType="withEffect">
                                  <p:stCondLst>
                                    <p:cond delay="100"/>
                                  </p:stCondLst>
                                  <p:childTnLst>
                                    <p:animMotion origin="layout" path="M 3.5614E-6 1.26192E-6 L 3.5614E-6 0.04585 " pathEditMode="relative" rAng="0" ptsTypes="AA">
                                      <p:cBhvr>
                                        <p:cTn id="18" dur="600" spd="-100000" fill="hold"/>
                                        <p:tgtEl>
                                          <p:spTgt spid="7"/>
                                        </p:tgtEl>
                                        <p:attrNameLst>
                                          <p:attrName>ppt_x</p:attrName>
                                          <p:attrName>ppt_y</p:attrName>
                                        </p:attrNameLst>
                                      </p:cBhvr>
                                      <p:rCtr x="0"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3"/>
          </p:cNvPr>
          <p:cNvSpPr txBox="1">
            <a:spLocks/>
          </p:cNvSpPr>
          <p:nvPr/>
        </p:nvSpPr>
        <p:spPr>
          <a:xfrm>
            <a:off x="5486725" y="3040067"/>
            <a:ext cx="6675113" cy="1237262"/>
          </a:xfrm>
          <a:prstGeom prst="rect">
            <a:avLst/>
          </a:prstGeom>
        </p:spPr>
        <p:txBody>
          <a:bodyPr vert="horz" wrap="square" lIns="146304" tIns="91440" rIns="146304" bIns="91440" rtlCol="0" anchor="t" anchorCtr="0">
            <a:spAutoFit/>
          </a:bodyPr>
          <a:lst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0" normalizeH="0" baseline="0" noProof="0" dirty="0">
                <a:ln w="3175">
                  <a:noFill/>
                </a:ln>
                <a:gradFill>
                  <a:gsLst>
                    <a:gs pos="51786">
                      <a:schemeClr val="tx1"/>
                    </a:gs>
                    <a:gs pos="36000">
                      <a:schemeClr val="tx1"/>
                    </a:gs>
                  </a:gsLst>
                  <a:lin ang="5400000" scaled="0"/>
                </a:gradFill>
                <a:effectLst/>
                <a:uLnTx/>
                <a:uFillTx/>
                <a:latin typeface="+mj-lt"/>
                <a:ea typeface="+mn-ea"/>
                <a:cs typeface="Segoe UI Semibold" panose="020B0702040204020203" pitchFamily="34" charset="0"/>
              </a:rPr>
              <a:t>Learn more at </a:t>
            </a:r>
            <a:r>
              <a:rPr kumimoji="0" lang="en-US" sz="3600" b="1" i="0" u="none" strike="noStrike" kern="1200" cap="none" spc="-100" normalizeH="0" baseline="0" noProof="0" dirty="0">
                <a:ln w="3175">
                  <a:noFill/>
                </a:ln>
                <a:gradFill>
                  <a:gsLst>
                    <a:gs pos="52679">
                      <a:schemeClr val="accent3"/>
                    </a:gs>
                    <a:gs pos="36000">
                      <a:schemeClr val="accent3"/>
                    </a:gs>
                  </a:gsLst>
                  <a:lin ang="5400000" scaled="0"/>
                </a:gradFill>
                <a:effectLst/>
                <a:uLnTx/>
                <a:uFillTx/>
                <a:latin typeface="Segoe UI Semibold" panose="020B0702040204020203" pitchFamily="34" charset="0"/>
                <a:ea typeface="+mn-ea"/>
                <a:cs typeface="Segoe UI Semibold" panose="020B0702040204020203" pitchFamily="34" charset="0"/>
              </a:rPr>
              <a:t>http</a:t>
            </a:r>
            <a:r>
              <a:rPr kumimoji="0" lang="en-US" sz="3600" b="1" i="0" u="none" strike="noStrike" kern="1200" cap="none" spc="-100" normalizeH="0" baseline="0" noProof="0" dirty="0" smtClean="0">
                <a:ln w="3175">
                  <a:noFill/>
                </a:ln>
                <a:gradFill>
                  <a:gsLst>
                    <a:gs pos="52679">
                      <a:schemeClr val="accent3"/>
                    </a:gs>
                    <a:gs pos="36000">
                      <a:schemeClr val="accent3"/>
                    </a:gs>
                  </a:gsLst>
                  <a:lin ang="5400000" scaled="0"/>
                </a:gradFill>
                <a:effectLst/>
                <a:uLnTx/>
                <a:uFillTx/>
                <a:latin typeface="Segoe UI Semibold" panose="020B0702040204020203" pitchFamily="34" charset="0"/>
                <a:ea typeface="+mn-ea"/>
                <a:cs typeface="Segoe UI Semibold" panose="020B0702040204020203" pitchFamily="34" charset="0"/>
              </a:rPr>
              <a:t>://www.opendoorerp.com</a:t>
            </a:r>
            <a:endParaRPr kumimoji="0" lang="en-US" sz="3600" b="1" i="0" u="none" strike="noStrike" kern="1200" cap="none" spc="-100" normalizeH="0" baseline="0" noProof="0" dirty="0">
              <a:ln w="3175">
                <a:noFill/>
              </a:ln>
              <a:gradFill>
                <a:gsLst>
                  <a:gs pos="52679">
                    <a:schemeClr val="accent3"/>
                  </a:gs>
                  <a:gs pos="36000">
                    <a:schemeClr val="accent3"/>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7" name="Freeform 5"/>
          <p:cNvSpPr>
            <a:spLocks noChangeAspect="1" noEditPoints="1"/>
          </p:cNvSpPr>
          <p:nvPr/>
        </p:nvSpPr>
        <p:spPr bwMode="auto">
          <a:xfrm>
            <a:off x="5669223" y="2399994"/>
            <a:ext cx="4389438" cy="560111"/>
          </a:xfrm>
          <a:custGeom>
            <a:avLst/>
            <a:gdLst>
              <a:gd name="T0" fmla="*/ 158 w 1460"/>
              <a:gd name="T1" fmla="*/ 9 h 183"/>
              <a:gd name="T2" fmla="*/ 158 w 1460"/>
              <a:gd name="T3" fmla="*/ 47 h 183"/>
              <a:gd name="T4" fmla="*/ 115 w 1460"/>
              <a:gd name="T5" fmla="*/ 53 h 183"/>
              <a:gd name="T6" fmla="*/ 18 w 1460"/>
              <a:gd name="T7" fmla="*/ 41 h 183"/>
              <a:gd name="T8" fmla="*/ 0 w 1460"/>
              <a:gd name="T9" fmla="*/ 10 h 183"/>
              <a:gd name="T10" fmla="*/ 111 w 1460"/>
              <a:gd name="T11" fmla="*/ 10 h 183"/>
              <a:gd name="T12" fmla="*/ 211 w 1460"/>
              <a:gd name="T13" fmla="*/ 136 h 183"/>
              <a:gd name="T14" fmla="*/ 259 w 1460"/>
              <a:gd name="T15" fmla="*/ 64 h 183"/>
              <a:gd name="T16" fmla="*/ 258 w 1460"/>
              <a:gd name="T17" fmla="*/ 121 h 183"/>
              <a:gd name="T18" fmla="*/ 290 w 1460"/>
              <a:gd name="T19" fmla="*/ 93 h 183"/>
              <a:gd name="T20" fmla="*/ 291 w 1460"/>
              <a:gd name="T21" fmla="*/ 66 h 183"/>
              <a:gd name="T22" fmla="*/ 415 w 1460"/>
              <a:gd name="T23" fmla="*/ 93 h 183"/>
              <a:gd name="T24" fmla="*/ 373 w 1460"/>
              <a:gd name="T25" fmla="*/ 44 h 183"/>
              <a:gd name="T26" fmla="*/ 349 w 1460"/>
              <a:gd name="T27" fmla="*/ 67 h 183"/>
              <a:gd name="T28" fmla="*/ 484 w 1460"/>
              <a:gd name="T29" fmla="*/ 115 h 183"/>
              <a:gd name="T30" fmla="*/ 469 w 1460"/>
              <a:gd name="T31" fmla="*/ 116 h 183"/>
              <a:gd name="T32" fmla="*/ 460 w 1460"/>
              <a:gd name="T33" fmla="*/ 44 h 183"/>
              <a:gd name="T34" fmla="*/ 446 w 1460"/>
              <a:gd name="T35" fmla="*/ 79 h 183"/>
              <a:gd name="T36" fmla="*/ 538 w 1460"/>
              <a:gd name="T37" fmla="*/ 142 h 183"/>
              <a:gd name="T38" fmla="*/ 583 w 1460"/>
              <a:gd name="T39" fmla="*/ 93 h 183"/>
              <a:gd name="T40" fmla="*/ 517 w 1460"/>
              <a:gd name="T41" fmla="*/ 120 h 183"/>
              <a:gd name="T42" fmla="*/ 618 w 1460"/>
              <a:gd name="T43" fmla="*/ 33 h 183"/>
              <a:gd name="T44" fmla="*/ 603 w 1460"/>
              <a:gd name="T45" fmla="*/ 139 h 183"/>
              <a:gd name="T46" fmla="*/ 611 w 1460"/>
              <a:gd name="T47" fmla="*/ 9 h 183"/>
              <a:gd name="T48" fmla="*/ 678 w 1460"/>
              <a:gd name="T49" fmla="*/ 142 h 183"/>
              <a:gd name="T50" fmla="*/ 653 w 1460"/>
              <a:gd name="T51" fmla="*/ 24 h 183"/>
              <a:gd name="T52" fmla="*/ 668 w 1460"/>
              <a:gd name="T53" fmla="*/ 112 h 183"/>
              <a:gd name="T54" fmla="*/ 849 w 1460"/>
              <a:gd name="T55" fmla="*/ 73 h 183"/>
              <a:gd name="T56" fmla="*/ 782 w 1460"/>
              <a:gd name="T57" fmla="*/ 10 h 183"/>
              <a:gd name="T58" fmla="*/ 780 w 1460"/>
              <a:gd name="T59" fmla="*/ 126 h 183"/>
              <a:gd name="T60" fmla="*/ 857 w 1460"/>
              <a:gd name="T61" fmla="*/ 182 h 183"/>
              <a:gd name="T62" fmla="*/ 871 w 1460"/>
              <a:gd name="T63" fmla="*/ 47 h 183"/>
              <a:gd name="T64" fmla="*/ 940 w 1460"/>
              <a:gd name="T65" fmla="*/ 47 h 183"/>
              <a:gd name="T66" fmla="*/ 974 w 1460"/>
              <a:gd name="T67" fmla="*/ 65 h 183"/>
              <a:gd name="T68" fmla="*/ 966 w 1460"/>
              <a:gd name="T69" fmla="*/ 62 h 183"/>
              <a:gd name="T70" fmla="*/ 1028 w 1460"/>
              <a:gd name="T71" fmla="*/ 139 h 183"/>
              <a:gd name="T72" fmla="*/ 1051 w 1460"/>
              <a:gd name="T73" fmla="*/ 135 h 183"/>
              <a:gd name="T74" fmla="*/ 1052 w 1460"/>
              <a:gd name="T75" fmla="*/ 54 h 183"/>
              <a:gd name="T76" fmla="*/ 1101 w 1460"/>
              <a:gd name="T77" fmla="*/ 93 h 183"/>
              <a:gd name="T78" fmla="*/ 1094 w 1460"/>
              <a:gd name="T79" fmla="*/ 121 h 183"/>
              <a:gd name="T80" fmla="*/ 1253 w 1460"/>
              <a:gd name="T81" fmla="*/ 87 h 183"/>
              <a:gd name="T82" fmla="*/ 1196 w 1460"/>
              <a:gd name="T83" fmla="*/ 139 h 183"/>
              <a:gd name="T84" fmla="*/ 1138 w 1460"/>
              <a:gd name="T85" fmla="*/ 139 h 183"/>
              <a:gd name="T86" fmla="*/ 1198 w 1460"/>
              <a:gd name="T87" fmla="*/ 50 h 183"/>
              <a:gd name="T88" fmla="*/ 1391 w 1460"/>
              <a:gd name="T89" fmla="*/ 135 h 183"/>
              <a:gd name="T90" fmla="*/ 1371 w 1460"/>
              <a:gd name="T91" fmla="*/ 44 h 183"/>
              <a:gd name="T92" fmla="*/ 1347 w 1460"/>
              <a:gd name="T93" fmla="*/ 120 h 183"/>
              <a:gd name="T94" fmla="*/ 1450 w 1460"/>
              <a:gd name="T95" fmla="*/ 134 h 183"/>
              <a:gd name="T96" fmla="*/ 1441 w 1460"/>
              <a:gd name="T97" fmla="*/ 108 h 183"/>
              <a:gd name="T98" fmla="*/ 1455 w 1460"/>
              <a:gd name="T99" fmla="*/ 49 h 183"/>
              <a:gd name="T100" fmla="*/ 1435 w 1460"/>
              <a:gd name="T101" fmla="*/ 88 h 183"/>
              <a:gd name="T102" fmla="*/ 1292 w 1460"/>
              <a:gd name="T103" fmla="*/ 24 h 183"/>
              <a:gd name="T104" fmla="*/ 1305 w 1460"/>
              <a:gd name="T105"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0" h="183">
                <a:moveTo>
                  <a:pt x="174" y="16"/>
                </a:moveTo>
                <a:cubicBezTo>
                  <a:pt x="174" y="19"/>
                  <a:pt x="174" y="21"/>
                  <a:pt x="172" y="24"/>
                </a:cubicBezTo>
                <a:cubicBezTo>
                  <a:pt x="169" y="25"/>
                  <a:pt x="168" y="26"/>
                  <a:pt x="165" y="26"/>
                </a:cubicBezTo>
                <a:cubicBezTo>
                  <a:pt x="162" y="26"/>
                  <a:pt x="160" y="25"/>
                  <a:pt x="158" y="24"/>
                </a:cubicBezTo>
                <a:cubicBezTo>
                  <a:pt x="156" y="21"/>
                  <a:pt x="155" y="19"/>
                  <a:pt x="155" y="16"/>
                </a:cubicBezTo>
                <a:cubicBezTo>
                  <a:pt x="155" y="14"/>
                  <a:pt x="156" y="11"/>
                  <a:pt x="158" y="9"/>
                </a:cubicBezTo>
                <a:cubicBezTo>
                  <a:pt x="160" y="7"/>
                  <a:pt x="162" y="7"/>
                  <a:pt x="165" y="7"/>
                </a:cubicBezTo>
                <a:cubicBezTo>
                  <a:pt x="168" y="7"/>
                  <a:pt x="169" y="7"/>
                  <a:pt x="172" y="9"/>
                </a:cubicBezTo>
                <a:cubicBezTo>
                  <a:pt x="174" y="11"/>
                  <a:pt x="174" y="14"/>
                  <a:pt x="174" y="16"/>
                </a:cubicBezTo>
                <a:close/>
                <a:moveTo>
                  <a:pt x="172" y="139"/>
                </a:moveTo>
                <a:cubicBezTo>
                  <a:pt x="158" y="139"/>
                  <a:pt x="158" y="139"/>
                  <a:pt x="158" y="139"/>
                </a:cubicBezTo>
                <a:cubicBezTo>
                  <a:pt x="158" y="47"/>
                  <a:pt x="158" y="47"/>
                  <a:pt x="158" y="47"/>
                </a:cubicBezTo>
                <a:cubicBezTo>
                  <a:pt x="172" y="47"/>
                  <a:pt x="172" y="47"/>
                  <a:pt x="172" y="47"/>
                </a:cubicBezTo>
                <a:cubicBezTo>
                  <a:pt x="172" y="139"/>
                  <a:pt x="172" y="139"/>
                  <a:pt x="172" y="139"/>
                </a:cubicBezTo>
                <a:cubicBezTo>
                  <a:pt x="172" y="139"/>
                  <a:pt x="172" y="139"/>
                  <a:pt x="172" y="139"/>
                </a:cubicBezTo>
                <a:close/>
                <a:moveTo>
                  <a:pt x="130" y="139"/>
                </a:moveTo>
                <a:cubicBezTo>
                  <a:pt x="115" y="139"/>
                  <a:pt x="115" y="139"/>
                  <a:pt x="115" y="139"/>
                </a:cubicBezTo>
                <a:cubicBezTo>
                  <a:pt x="115" y="53"/>
                  <a:pt x="115" y="53"/>
                  <a:pt x="115" y="53"/>
                </a:cubicBezTo>
                <a:cubicBezTo>
                  <a:pt x="115" y="45"/>
                  <a:pt x="116" y="37"/>
                  <a:pt x="116" y="27"/>
                </a:cubicBezTo>
                <a:cubicBezTo>
                  <a:pt x="116" y="27"/>
                  <a:pt x="116" y="27"/>
                  <a:pt x="116" y="27"/>
                </a:cubicBezTo>
                <a:cubicBezTo>
                  <a:pt x="115" y="33"/>
                  <a:pt x="113" y="38"/>
                  <a:pt x="113" y="39"/>
                </a:cubicBezTo>
                <a:cubicBezTo>
                  <a:pt x="69" y="139"/>
                  <a:pt x="69" y="139"/>
                  <a:pt x="69" y="139"/>
                </a:cubicBezTo>
                <a:cubicBezTo>
                  <a:pt x="62" y="139"/>
                  <a:pt x="62" y="139"/>
                  <a:pt x="62" y="139"/>
                </a:cubicBezTo>
                <a:cubicBezTo>
                  <a:pt x="18" y="41"/>
                  <a:pt x="18" y="41"/>
                  <a:pt x="18" y="41"/>
                </a:cubicBezTo>
                <a:cubicBezTo>
                  <a:pt x="17" y="38"/>
                  <a:pt x="16" y="34"/>
                  <a:pt x="14" y="27"/>
                </a:cubicBezTo>
                <a:cubicBezTo>
                  <a:pt x="14" y="27"/>
                  <a:pt x="14" y="27"/>
                  <a:pt x="14" y="27"/>
                </a:cubicBezTo>
                <a:cubicBezTo>
                  <a:pt x="14" y="33"/>
                  <a:pt x="14" y="41"/>
                  <a:pt x="14" y="53"/>
                </a:cubicBezTo>
                <a:cubicBezTo>
                  <a:pt x="14" y="139"/>
                  <a:pt x="14" y="139"/>
                  <a:pt x="14" y="139"/>
                </a:cubicBezTo>
                <a:cubicBezTo>
                  <a:pt x="0" y="139"/>
                  <a:pt x="0" y="139"/>
                  <a:pt x="0" y="139"/>
                </a:cubicBezTo>
                <a:cubicBezTo>
                  <a:pt x="0" y="10"/>
                  <a:pt x="0" y="10"/>
                  <a:pt x="0" y="10"/>
                </a:cubicBezTo>
                <a:cubicBezTo>
                  <a:pt x="20" y="10"/>
                  <a:pt x="20" y="10"/>
                  <a:pt x="20" y="10"/>
                </a:cubicBezTo>
                <a:cubicBezTo>
                  <a:pt x="58" y="100"/>
                  <a:pt x="58" y="100"/>
                  <a:pt x="58" y="100"/>
                </a:cubicBezTo>
                <a:cubicBezTo>
                  <a:pt x="62" y="107"/>
                  <a:pt x="64" y="113"/>
                  <a:pt x="65" y="116"/>
                </a:cubicBezTo>
                <a:cubicBezTo>
                  <a:pt x="66" y="116"/>
                  <a:pt x="66" y="116"/>
                  <a:pt x="66" y="116"/>
                </a:cubicBezTo>
                <a:cubicBezTo>
                  <a:pt x="68" y="108"/>
                  <a:pt x="71" y="102"/>
                  <a:pt x="72" y="100"/>
                </a:cubicBezTo>
                <a:cubicBezTo>
                  <a:pt x="111" y="10"/>
                  <a:pt x="111" y="10"/>
                  <a:pt x="111" y="10"/>
                </a:cubicBezTo>
                <a:cubicBezTo>
                  <a:pt x="130" y="10"/>
                  <a:pt x="130" y="10"/>
                  <a:pt x="130" y="10"/>
                </a:cubicBezTo>
                <a:cubicBezTo>
                  <a:pt x="130" y="139"/>
                  <a:pt x="130" y="139"/>
                  <a:pt x="130" y="139"/>
                </a:cubicBezTo>
                <a:cubicBezTo>
                  <a:pt x="130" y="139"/>
                  <a:pt x="130" y="139"/>
                  <a:pt x="130" y="139"/>
                </a:cubicBezTo>
                <a:close/>
                <a:moveTo>
                  <a:pt x="258" y="135"/>
                </a:moveTo>
                <a:cubicBezTo>
                  <a:pt x="252" y="140"/>
                  <a:pt x="243" y="142"/>
                  <a:pt x="234" y="142"/>
                </a:cubicBezTo>
                <a:cubicBezTo>
                  <a:pt x="225" y="142"/>
                  <a:pt x="218" y="140"/>
                  <a:pt x="211" y="136"/>
                </a:cubicBezTo>
                <a:cubicBezTo>
                  <a:pt x="205" y="133"/>
                  <a:pt x="199" y="127"/>
                  <a:pt x="196" y="119"/>
                </a:cubicBezTo>
                <a:cubicBezTo>
                  <a:pt x="192" y="113"/>
                  <a:pt x="190" y="104"/>
                  <a:pt x="190" y="96"/>
                </a:cubicBezTo>
                <a:cubicBezTo>
                  <a:pt x="190" y="80"/>
                  <a:pt x="194" y="68"/>
                  <a:pt x="203" y="59"/>
                </a:cubicBezTo>
                <a:cubicBezTo>
                  <a:pt x="211" y="49"/>
                  <a:pt x="224" y="44"/>
                  <a:pt x="238" y="44"/>
                </a:cubicBezTo>
                <a:cubicBezTo>
                  <a:pt x="246" y="44"/>
                  <a:pt x="253" y="46"/>
                  <a:pt x="259" y="49"/>
                </a:cubicBezTo>
                <a:cubicBezTo>
                  <a:pt x="259" y="64"/>
                  <a:pt x="259" y="64"/>
                  <a:pt x="259" y="64"/>
                </a:cubicBezTo>
                <a:cubicBezTo>
                  <a:pt x="252" y="59"/>
                  <a:pt x="244" y="58"/>
                  <a:pt x="237" y="58"/>
                </a:cubicBezTo>
                <a:cubicBezTo>
                  <a:pt x="227" y="58"/>
                  <a:pt x="220" y="61"/>
                  <a:pt x="214" y="68"/>
                </a:cubicBezTo>
                <a:cubicBezTo>
                  <a:pt x="208" y="74"/>
                  <a:pt x="205" y="84"/>
                  <a:pt x="205" y="94"/>
                </a:cubicBezTo>
                <a:cubicBezTo>
                  <a:pt x="205" y="105"/>
                  <a:pt x="208" y="113"/>
                  <a:pt x="213" y="120"/>
                </a:cubicBezTo>
                <a:cubicBezTo>
                  <a:pt x="219" y="126"/>
                  <a:pt x="227" y="129"/>
                  <a:pt x="236" y="129"/>
                </a:cubicBezTo>
                <a:cubicBezTo>
                  <a:pt x="243" y="129"/>
                  <a:pt x="252" y="127"/>
                  <a:pt x="258" y="121"/>
                </a:cubicBezTo>
                <a:cubicBezTo>
                  <a:pt x="258" y="135"/>
                  <a:pt x="258" y="135"/>
                  <a:pt x="258" y="135"/>
                </a:cubicBezTo>
                <a:cubicBezTo>
                  <a:pt x="258" y="135"/>
                  <a:pt x="258" y="135"/>
                  <a:pt x="258" y="135"/>
                </a:cubicBezTo>
                <a:close/>
                <a:moveTo>
                  <a:pt x="324" y="62"/>
                </a:moveTo>
                <a:cubicBezTo>
                  <a:pt x="321" y="60"/>
                  <a:pt x="318" y="59"/>
                  <a:pt x="313" y="59"/>
                </a:cubicBezTo>
                <a:cubicBezTo>
                  <a:pt x="306" y="59"/>
                  <a:pt x="301" y="62"/>
                  <a:pt x="297" y="69"/>
                </a:cubicBezTo>
                <a:cubicBezTo>
                  <a:pt x="293" y="74"/>
                  <a:pt x="290" y="83"/>
                  <a:pt x="290" y="93"/>
                </a:cubicBezTo>
                <a:cubicBezTo>
                  <a:pt x="290" y="139"/>
                  <a:pt x="290" y="139"/>
                  <a:pt x="290" y="139"/>
                </a:cubicBezTo>
                <a:cubicBezTo>
                  <a:pt x="276" y="139"/>
                  <a:pt x="276" y="139"/>
                  <a:pt x="276" y="139"/>
                </a:cubicBezTo>
                <a:cubicBezTo>
                  <a:pt x="276" y="47"/>
                  <a:pt x="276" y="47"/>
                  <a:pt x="276" y="47"/>
                </a:cubicBezTo>
                <a:cubicBezTo>
                  <a:pt x="290" y="47"/>
                  <a:pt x="290" y="47"/>
                  <a:pt x="290" y="47"/>
                </a:cubicBezTo>
                <a:cubicBezTo>
                  <a:pt x="290" y="66"/>
                  <a:pt x="290" y="66"/>
                  <a:pt x="290" y="66"/>
                </a:cubicBezTo>
                <a:cubicBezTo>
                  <a:pt x="291" y="66"/>
                  <a:pt x="291" y="66"/>
                  <a:pt x="291" y="66"/>
                </a:cubicBezTo>
                <a:cubicBezTo>
                  <a:pt x="293" y="59"/>
                  <a:pt x="296" y="54"/>
                  <a:pt x="300" y="51"/>
                </a:cubicBezTo>
                <a:cubicBezTo>
                  <a:pt x="304" y="47"/>
                  <a:pt x="310" y="45"/>
                  <a:pt x="315" y="45"/>
                </a:cubicBezTo>
                <a:cubicBezTo>
                  <a:pt x="318" y="45"/>
                  <a:pt x="322" y="46"/>
                  <a:pt x="324" y="47"/>
                </a:cubicBezTo>
                <a:cubicBezTo>
                  <a:pt x="324" y="62"/>
                  <a:pt x="324" y="62"/>
                  <a:pt x="324" y="62"/>
                </a:cubicBezTo>
                <a:cubicBezTo>
                  <a:pt x="324" y="62"/>
                  <a:pt x="324" y="62"/>
                  <a:pt x="324" y="62"/>
                </a:cubicBezTo>
                <a:close/>
                <a:moveTo>
                  <a:pt x="415" y="93"/>
                </a:moveTo>
                <a:cubicBezTo>
                  <a:pt x="415" y="108"/>
                  <a:pt x="412" y="119"/>
                  <a:pt x="404" y="128"/>
                </a:cubicBezTo>
                <a:cubicBezTo>
                  <a:pt x="396" y="138"/>
                  <a:pt x="384" y="142"/>
                  <a:pt x="370" y="142"/>
                </a:cubicBezTo>
                <a:cubicBezTo>
                  <a:pt x="357" y="142"/>
                  <a:pt x="346" y="138"/>
                  <a:pt x="338" y="129"/>
                </a:cubicBezTo>
                <a:cubicBezTo>
                  <a:pt x="330" y="120"/>
                  <a:pt x="326" y="109"/>
                  <a:pt x="326" y="94"/>
                </a:cubicBezTo>
                <a:cubicBezTo>
                  <a:pt x="326" y="78"/>
                  <a:pt x="330" y="67"/>
                  <a:pt x="338" y="58"/>
                </a:cubicBezTo>
                <a:cubicBezTo>
                  <a:pt x="346" y="49"/>
                  <a:pt x="358" y="44"/>
                  <a:pt x="373" y="44"/>
                </a:cubicBezTo>
                <a:cubicBezTo>
                  <a:pt x="386" y="44"/>
                  <a:pt x="397" y="49"/>
                  <a:pt x="404" y="58"/>
                </a:cubicBezTo>
                <a:cubicBezTo>
                  <a:pt x="412" y="66"/>
                  <a:pt x="415" y="78"/>
                  <a:pt x="415" y="93"/>
                </a:cubicBezTo>
                <a:close/>
                <a:moveTo>
                  <a:pt x="401" y="94"/>
                </a:moveTo>
                <a:cubicBezTo>
                  <a:pt x="401" y="82"/>
                  <a:pt x="398" y="73"/>
                  <a:pt x="393" y="67"/>
                </a:cubicBezTo>
                <a:cubicBezTo>
                  <a:pt x="387" y="60"/>
                  <a:pt x="381" y="58"/>
                  <a:pt x="371" y="58"/>
                </a:cubicBezTo>
                <a:cubicBezTo>
                  <a:pt x="362" y="58"/>
                  <a:pt x="354" y="61"/>
                  <a:pt x="349" y="67"/>
                </a:cubicBezTo>
                <a:cubicBezTo>
                  <a:pt x="343" y="73"/>
                  <a:pt x="341" y="82"/>
                  <a:pt x="341" y="94"/>
                </a:cubicBezTo>
                <a:cubicBezTo>
                  <a:pt x="341" y="105"/>
                  <a:pt x="343" y="113"/>
                  <a:pt x="349" y="120"/>
                </a:cubicBezTo>
                <a:cubicBezTo>
                  <a:pt x="355" y="126"/>
                  <a:pt x="362" y="129"/>
                  <a:pt x="371" y="129"/>
                </a:cubicBezTo>
                <a:cubicBezTo>
                  <a:pt x="381" y="129"/>
                  <a:pt x="387" y="126"/>
                  <a:pt x="393" y="120"/>
                </a:cubicBezTo>
                <a:cubicBezTo>
                  <a:pt x="398" y="113"/>
                  <a:pt x="401" y="105"/>
                  <a:pt x="401" y="94"/>
                </a:cubicBezTo>
                <a:close/>
                <a:moveTo>
                  <a:pt x="484" y="115"/>
                </a:moveTo>
                <a:cubicBezTo>
                  <a:pt x="484" y="123"/>
                  <a:pt x="481" y="130"/>
                  <a:pt x="475" y="134"/>
                </a:cubicBezTo>
                <a:cubicBezTo>
                  <a:pt x="468" y="139"/>
                  <a:pt x="460" y="142"/>
                  <a:pt x="450" y="142"/>
                </a:cubicBezTo>
                <a:cubicBezTo>
                  <a:pt x="442" y="142"/>
                  <a:pt x="434" y="140"/>
                  <a:pt x="428" y="136"/>
                </a:cubicBezTo>
                <a:cubicBezTo>
                  <a:pt x="428" y="120"/>
                  <a:pt x="428" y="120"/>
                  <a:pt x="428" y="120"/>
                </a:cubicBezTo>
                <a:cubicBezTo>
                  <a:pt x="434" y="127"/>
                  <a:pt x="443" y="129"/>
                  <a:pt x="451" y="129"/>
                </a:cubicBezTo>
                <a:cubicBezTo>
                  <a:pt x="462" y="129"/>
                  <a:pt x="469" y="125"/>
                  <a:pt x="469" y="116"/>
                </a:cubicBezTo>
                <a:cubicBezTo>
                  <a:pt x="469" y="113"/>
                  <a:pt x="467" y="110"/>
                  <a:pt x="465" y="108"/>
                </a:cubicBezTo>
                <a:cubicBezTo>
                  <a:pt x="463" y="105"/>
                  <a:pt x="457" y="103"/>
                  <a:pt x="450" y="98"/>
                </a:cubicBezTo>
                <a:cubicBezTo>
                  <a:pt x="442" y="96"/>
                  <a:pt x="436" y="92"/>
                  <a:pt x="433" y="88"/>
                </a:cubicBezTo>
                <a:cubicBezTo>
                  <a:pt x="429" y="84"/>
                  <a:pt x="428" y="78"/>
                  <a:pt x="428" y="72"/>
                </a:cubicBezTo>
                <a:cubicBezTo>
                  <a:pt x="428" y="64"/>
                  <a:pt x="431" y="58"/>
                  <a:pt x="437" y="53"/>
                </a:cubicBezTo>
                <a:cubicBezTo>
                  <a:pt x="443" y="47"/>
                  <a:pt x="451" y="44"/>
                  <a:pt x="460" y="44"/>
                </a:cubicBezTo>
                <a:cubicBezTo>
                  <a:pt x="467" y="44"/>
                  <a:pt x="473" y="46"/>
                  <a:pt x="480" y="49"/>
                </a:cubicBezTo>
                <a:cubicBezTo>
                  <a:pt x="480" y="64"/>
                  <a:pt x="480" y="64"/>
                  <a:pt x="480" y="64"/>
                </a:cubicBezTo>
                <a:cubicBezTo>
                  <a:pt x="473" y="59"/>
                  <a:pt x="467" y="58"/>
                  <a:pt x="459" y="58"/>
                </a:cubicBezTo>
                <a:cubicBezTo>
                  <a:pt x="454" y="58"/>
                  <a:pt x="450" y="58"/>
                  <a:pt x="448" y="61"/>
                </a:cubicBezTo>
                <a:cubicBezTo>
                  <a:pt x="444" y="64"/>
                  <a:pt x="443" y="67"/>
                  <a:pt x="443" y="70"/>
                </a:cubicBezTo>
                <a:cubicBezTo>
                  <a:pt x="443" y="74"/>
                  <a:pt x="443" y="78"/>
                  <a:pt x="446" y="79"/>
                </a:cubicBezTo>
                <a:cubicBezTo>
                  <a:pt x="448" y="82"/>
                  <a:pt x="453" y="84"/>
                  <a:pt x="460" y="88"/>
                </a:cubicBezTo>
                <a:cubicBezTo>
                  <a:pt x="469" y="91"/>
                  <a:pt x="475" y="95"/>
                  <a:pt x="479" y="99"/>
                </a:cubicBezTo>
                <a:cubicBezTo>
                  <a:pt x="481" y="104"/>
                  <a:pt x="484" y="109"/>
                  <a:pt x="484" y="115"/>
                </a:cubicBezTo>
                <a:close/>
                <a:moveTo>
                  <a:pt x="583" y="93"/>
                </a:moveTo>
                <a:cubicBezTo>
                  <a:pt x="583" y="108"/>
                  <a:pt x="579" y="119"/>
                  <a:pt x="571" y="128"/>
                </a:cubicBezTo>
                <a:cubicBezTo>
                  <a:pt x="563" y="138"/>
                  <a:pt x="552" y="142"/>
                  <a:pt x="538" y="142"/>
                </a:cubicBezTo>
                <a:cubicBezTo>
                  <a:pt x="524" y="142"/>
                  <a:pt x="513" y="138"/>
                  <a:pt x="506" y="129"/>
                </a:cubicBezTo>
                <a:cubicBezTo>
                  <a:pt x="498" y="120"/>
                  <a:pt x="494" y="109"/>
                  <a:pt x="494" y="94"/>
                </a:cubicBezTo>
                <a:cubicBezTo>
                  <a:pt x="494" y="78"/>
                  <a:pt x="498" y="67"/>
                  <a:pt x="506" y="58"/>
                </a:cubicBezTo>
                <a:cubicBezTo>
                  <a:pt x="514" y="49"/>
                  <a:pt x="526" y="44"/>
                  <a:pt x="540" y="44"/>
                </a:cubicBezTo>
                <a:cubicBezTo>
                  <a:pt x="553" y="44"/>
                  <a:pt x="564" y="49"/>
                  <a:pt x="572" y="58"/>
                </a:cubicBezTo>
                <a:cubicBezTo>
                  <a:pt x="579" y="66"/>
                  <a:pt x="583" y="78"/>
                  <a:pt x="583" y="93"/>
                </a:cubicBezTo>
                <a:close/>
                <a:moveTo>
                  <a:pt x="569" y="94"/>
                </a:moveTo>
                <a:cubicBezTo>
                  <a:pt x="569" y="82"/>
                  <a:pt x="566" y="73"/>
                  <a:pt x="561" y="67"/>
                </a:cubicBezTo>
                <a:cubicBezTo>
                  <a:pt x="556" y="60"/>
                  <a:pt x="548" y="58"/>
                  <a:pt x="539" y="58"/>
                </a:cubicBezTo>
                <a:cubicBezTo>
                  <a:pt x="530" y="58"/>
                  <a:pt x="523" y="61"/>
                  <a:pt x="517" y="67"/>
                </a:cubicBezTo>
                <a:cubicBezTo>
                  <a:pt x="512" y="73"/>
                  <a:pt x="509" y="82"/>
                  <a:pt x="509" y="94"/>
                </a:cubicBezTo>
                <a:cubicBezTo>
                  <a:pt x="509" y="105"/>
                  <a:pt x="512" y="113"/>
                  <a:pt x="517" y="120"/>
                </a:cubicBezTo>
                <a:cubicBezTo>
                  <a:pt x="523" y="126"/>
                  <a:pt x="530" y="129"/>
                  <a:pt x="539" y="129"/>
                </a:cubicBezTo>
                <a:cubicBezTo>
                  <a:pt x="548" y="129"/>
                  <a:pt x="556" y="126"/>
                  <a:pt x="561" y="120"/>
                </a:cubicBezTo>
                <a:cubicBezTo>
                  <a:pt x="566" y="113"/>
                  <a:pt x="569" y="105"/>
                  <a:pt x="569" y="94"/>
                </a:cubicBezTo>
                <a:close/>
                <a:moveTo>
                  <a:pt x="643" y="16"/>
                </a:moveTo>
                <a:cubicBezTo>
                  <a:pt x="640" y="14"/>
                  <a:pt x="637" y="13"/>
                  <a:pt x="634" y="13"/>
                </a:cubicBezTo>
                <a:cubicBezTo>
                  <a:pt x="623" y="13"/>
                  <a:pt x="618" y="19"/>
                  <a:pt x="618" y="33"/>
                </a:cubicBezTo>
                <a:cubicBezTo>
                  <a:pt x="618" y="47"/>
                  <a:pt x="618" y="47"/>
                  <a:pt x="618" y="47"/>
                </a:cubicBezTo>
                <a:cubicBezTo>
                  <a:pt x="639" y="47"/>
                  <a:pt x="639" y="47"/>
                  <a:pt x="639" y="47"/>
                </a:cubicBezTo>
                <a:cubicBezTo>
                  <a:pt x="639" y="59"/>
                  <a:pt x="639" y="59"/>
                  <a:pt x="639" y="59"/>
                </a:cubicBezTo>
                <a:cubicBezTo>
                  <a:pt x="618" y="59"/>
                  <a:pt x="618" y="59"/>
                  <a:pt x="618" y="59"/>
                </a:cubicBezTo>
                <a:cubicBezTo>
                  <a:pt x="618" y="139"/>
                  <a:pt x="618" y="139"/>
                  <a:pt x="618" y="139"/>
                </a:cubicBezTo>
                <a:cubicBezTo>
                  <a:pt x="603" y="139"/>
                  <a:pt x="603" y="139"/>
                  <a:pt x="603" y="139"/>
                </a:cubicBezTo>
                <a:cubicBezTo>
                  <a:pt x="603" y="59"/>
                  <a:pt x="603" y="59"/>
                  <a:pt x="603" y="59"/>
                </a:cubicBezTo>
                <a:cubicBezTo>
                  <a:pt x="588" y="59"/>
                  <a:pt x="588" y="59"/>
                  <a:pt x="588" y="59"/>
                </a:cubicBezTo>
                <a:cubicBezTo>
                  <a:pt x="588" y="47"/>
                  <a:pt x="588" y="47"/>
                  <a:pt x="588" y="47"/>
                </a:cubicBezTo>
                <a:cubicBezTo>
                  <a:pt x="603" y="47"/>
                  <a:pt x="603" y="47"/>
                  <a:pt x="603" y="47"/>
                </a:cubicBezTo>
                <a:cubicBezTo>
                  <a:pt x="603" y="32"/>
                  <a:pt x="603" y="32"/>
                  <a:pt x="603" y="32"/>
                </a:cubicBezTo>
                <a:cubicBezTo>
                  <a:pt x="603" y="22"/>
                  <a:pt x="606" y="15"/>
                  <a:pt x="611" y="9"/>
                </a:cubicBezTo>
                <a:cubicBezTo>
                  <a:pt x="617" y="4"/>
                  <a:pt x="625" y="0"/>
                  <a:pt x="633" y="0"/>
                </a:cubicBezTo>
                <a:cubicBezTo>
                  <a:pt x="637" y="0"/>
                  <a:pt x="641" y="1"/>
                  <a:pt x="643" y="2"/>
                </a:cubicBezTo>
                <a:cubicBezTo>
                  <a:pt x="643" y="16"/>
                  <a:pt x="643" y="16"/>
                  <a:pt x="643" y="16"/>
                </a:cubicBezTo>
                <a:cubicBezTo>
                  <a:pt x="643" y="16"/>
                  <a:pt x="643" y="16"/>
                  <a:pt x="643" y="16"/>
                </a:cubicBezTo>
                <a:close/>
                <a:moveTo>
                  <a:pt x="692" y="138"/>
                </a:moveTo>
                <a:cubicBezTo>
                  <a:pt x="688" y="141"/>
                  <a:pt x="683" y="142"/>
                  <a:pt x="678" y="142"/>
                </a:cubicBezTo>
                <a:cubicBezTo>
                  <a:pt x="662" y="142"/>
                  <a:pt x="653" y="133"/>
                  <a:pt x="653" y="114"/>
                </a:cubicBezTo>
                <a:cubicBezTo>
                  <a:pt x="653" y="59"/>
                  <a:pt x="653" y="59"/>
                  <a:pt x="653" y="59"/>
                </a:cubicBezTo>
                <a:cubicBezTo>
                  <a:pt x="639" y="59"/>
                  <a:pt x="639" y="59"/>
                  <a:pt x="639" y="59"/>
                </a:cubicBezTo>
                <a:cubicBezTo>
                  <a:pt x="639" y="47"/>
                  <a:pt x="639" y="47"/>
                  <a:pt x="639" y="47"/>
                </a:cubicBezTo>
                <a:cubicBezTo>
                  <a:pt x="653" y="47"/>
                  <a:pt x="653" y="47"/>
                  <a:pt x="653" y="47"/>
                </a:cubicBezTo>
                <a:cubicBezTo>
                  <a:pt x="653" y="24"/>
                  <a:pt x="653" y="24"/>
                  <a:pt x="653" y="24"/>
                </a:cubicBezTo>
                <a:cubicBezTo>
                  <a:pt x="668" y="19"/>
                  <a:pt x="668" y="19"/>
                  <a:pt x="668" y="19"/>
                </a:cubicBezTo>
                <a:cubicBezTo>
                  <a:pt x="668" y="47"/>
                  <a:pt x="668" y="47"/>
                  <a:pt x="668" y="47"/>
                </a:cubicBezTo>
                <a:cubicBezTo>
                  <a:pt x="692" y="47"/>
                  <a:pt x="692" y="47"/>
                  <a:pt x="692" y="47"/>
                </a:cubicBezTo>
                <a:cubicBezTo>
                  <a:pt x="692" y="59"/>
                  <a:pt x="692" y="59"/>
                  <a:pt x="692" y="59"/>
                </a:cubicBezTo>
                <a:cubicBezTo>
                  <a:pt x="668" y="59"/>
                  <a:pt x="668" y="59"/>
                  <a:pt x="668" y="59"/>
                </a:cubicBezTo>
                <a:cubicBezTo>
                  <a:pt x="668" y="112"/>
                  <a:pt x="668" y="112"/>
                  <a:pt x="668" y="112"/>
                </a:cubicBezTo>
                <a:cubicBezTo>
                  <a:pt x="668" y="118"/>
                  <a:pt x="669" y="123"/>
                  <a:pt x="671" y="125"/>
                </a:cubicBezTo>
                <a:cubicBezTo>
                  <a:pt x="674" y="128"/>
                  <a:pt x="677" y="129"/>
                  <a:pt x="682" y="129"/>
                </a:cubicBezTo>
                <a:cubicBezTo>
                  <a:pt x="685" y="129"/>
                  <a:pt x="689" y="128"/>
                  <a:pt x="692" y="126"/>
                </a:cubicBezTo>
                <a:cubicBezTo>
                  <a:pt x="692" y="138"/>
                  <a:pt x="692" y="138"/>
                  <a:pt x="692" y="138"/>
                </a:cubicBezTo>
                <a:cubicBezTo>
                  <a:pt x="692" y="138"/>
                  <a:pt x="692" y="138"/>
                  <a:pt x="692" y="138"/>
                </a:cubicBezTo>
                <a:close/>
                <a:moveTo>
                  <a:pt x="849" y="73"/>
                </a:moveTo>
                <a:cubicBezTo>
                  <a:pt x="849" y="87"/>
                  <a:pt x="846" y="98"/>
                  <a:pt x="841" y="108"/>
                </a:cubicBezTo>
                <a:cubicBezTo>
                  <a:pt x="835" y="118"/>
                  <a:pt x="827" y="126"/>
                  <a:pt x="816" y="132"/>
                </a:cubicBezTo>
                <a:cubicBezTo>
                  <a:pt x="806" y="137"/>
                  <a:pt x="794" y="139"/>
                  <a:pt x="780" y="139"/>
                </a:cubicBezTo>
                <a:cubicBezTo>
                  <a:pt x="746" y="139"/>
                  <a:pt x="746" y="139"/>
                  <a:pt x="746" y="139"/>
                </a:cubicBezTo>
                <a:cubicBezTo>
                  <a:pt x="746" y="10"/>
                  <a:pt x="746" y="10"/>
                  <a:pt x="746" y="10"/>
                </a:cubicBezTo>
                <a:cubicBezTo>
                  <a:pt x="782" y="10"/>
                  <a:pt x="782" y="10"/>
                  <a:pt x="782" y="10"/>
                </a:cubicBezTo>
                <a:cubicBezTo>
                  <a:pt x="827" y="10"/>
                  <a:pt x="849" y="31"/>
                  <a:pt x="849" y="73"/>
                </a:cubicBezTo>
                <a:close/>
                <a:moveTo>
                  <a:pt x="834" y="74"/>
                </a:moveTo>
                <a:cubicBezTo>
                  <a:pt x="834" y="40"/>
                  <a:pt x="816" y="24"/>
                  <a:pt x="781" y="24"/>
                </a:cubicBezTo>
                <a:cubicBezTo>
                  <a:pt x="761" y="24"/>
                  <a:pt x="761" y="24"/>
                  <a:pt x="761" y="24"/>
                </a:cubicBezTo>
                <a:cubicBezTo>
                  <a:pt x="761" y="126"/>
                  <a:pt x="761" y="126"/>
                  <a:pt x="761" y="126"/>
                </a:cubicBezTo>
                <a:cubicBezTo>
                  <a:pt x="780" y="126"/>
                  <a:pt x="780" y="126"/>
                  <a:pt x="780" y="126"/>
                </a:cubicBezTo>
                <a:cubicBezTo>
                  <a:pt x="797" y="126"/>
                  <a:pt x="810" y="121"/>
                  <a:pt x="820" y="113"/>
                </a:cubicBezTo>
                <a:cubicBezTo>
                  <a:pt x="829" y="104"/>
                  <a:pt x="834" y="90"/>
                  <a:pt x="834" y="74"/>
                </a:cubicBezTo>
                <a:close/>
                <a:moveTo>
                  <a:pt x="940" y="47"/>
                </a:moveTo>
                <a:cubicBezTo>
                  <a:pt x="899" y="155"/>
                  <a:pt x="899" y="155"/>
                  <a:pt x="899" y="155"/>
                </a:cubicBezTo>
                <a:cubicBezTo>
                  <a:pt x="891" y="173"/>
                  <a:pt x="880" y="183"/>
                  <a:pt x="866" y="183"/>
                </a:cubicBezTo>
                <a:cubicBezTo>
                  <a:pt x="863" y="183"/>
                  <a:pt x="860" y="183"/>
                  <a:pt x="857" y="182"/>
                </a:cubicBezTo>
                <a:cubicBezTo>
                  <a:pt x="857" y="169"/>
                  <a:pt x="857" y="169"/>
                  <a:pt x="857" y="169"/>
                </a:cubicBezTo>
                <a:cubicBezTo>
                  <a:pt x="860" y="170"/>
                  <a:pt x="863" y="170"/>
                  <a:pt x="866" y="170"/>
                </a:cubicBezTo>
                <a:cubicBezTo>
                  <a:pt x="874" y="170"/>
                  <a:pt x="879" y="166"/>
                  <a:pt x="882" y="158"/>
                </a:cubicBezTo>
                <a:cubicBezTo>
                  <a:pt x="890" y="139"/>
                  <a:pt x="890" y="139"/>
                  <a:pt x="890" y="139"/>
                </a:cubicBezTo>
                <a:cubicBezTo>
                  <a:pt x="854" y="47"/>
                  <a:pt x="854" y="47"/>
                  <a:pt x="854" y="47"/>
                </a:cubicBezTo>
                <a:cubicBezTo>
                  <a:pt x="871" y="47"/>
                  <a:pt x="871" y="47"/>
                  <a:pt x="871" y="47"/>
                </a:cubicBezTo>
                <a:cubicBezTo>
                  <a:pt x="895" y="118"/>
                  <a:pt x="895" y="118"/>
                  <a:pt x="895" y="118"/>
                </a:cubicBezTo>
                <a:cubicBezTo>
                  <a:pt x="897" y="125"/>
                  <a:pt x="897" y="125"/>
                  <a:pt x="897" y="125"/>
                </a:cubicBezTo>
                <a:cubicBezTo>
                  <a:pt x="898" y="125"/>
                  <a:pt x="898" y="125"/>
                  <a:pt x="898" y="125"/>
                </a:cubicBezTo>
                <a:cubicBezTo>
                  <a:pt x="898" y="124"/>
                  <a:pt x="899" y="122"/>
                  <a:pt x="899" y="118"/>
                </a:cubicBezTo>
                <a:cubicBezTo>
                  <a:pt x="926" y="47"/>
                  <a:pt x="926" y="47"/>
                  <a:pt x="926" y="47"/>
                </a:cubicBezTo>
                <a:cubicBezTo>
                  <a:pt x="940" y="47"/>
                  <a:pt x="940" y="47"/>
                  <a:pt x="940" y="47"/>
                </a:cubicBezTo>
                <a:cubicBezTo>
                  <a:pt x="940" y="47"/>
                  <a:pt x="940" y="47"/>
                  <a:pt x="940" y="47"/>
                </a:cubicBezTo>
                <a:close/>
                <a:moveTo>
                  <a:pt x="1028" y="139"/>
                </a:moveTo>
                <a:cubicBezTo>
                  <a:pt x="1012" y="139"/>
                  <a:pt x="1012" y="139"/>
                  <a:pt x="1012" y="139"/>
                </a:cubicBezTo>
                <a:cubicBezTo>
                  <a:pt x="1012" y="87"/>
                  <a:pt x="1012" y="87"/>
                  <a:pt x="1012" y="87"/>
                </a:cubicBezTo>
                <a:cubicBezTo>
                  <a:pt x="1012" y="67"/>
                  <a:pt x="1006" y="58"/>
                  <a:pt x="992" y="58"/>
                </a:cubicBezTo>
                <a:cubicBezTo>
                  <a:pt x="985" y="58"/>
                  <a:pt x="978" y="60"/>
                  <a:pt x="974" y="65"/>
                </a:cubicBezTo>
                <a:cubicBezTo>
                  <a:pt x="968" y="71"/>
                  <a:pt x="966" y="78"/>
                  <a:pt x="966" y="87"/>
                </a:cubicBezTo>
                <a:cubicBezTo>
                  <a:pt x="966" y="139"/>
                  <a:pt x="966" y="139"/>
                  <a:pt x="966" y="139"/>
                </a:cubicBezTo>
                <a:cubicBezTo>
                  <a:pt x="951" y="139"/>
                  <a:pt x="951" y="139"/>
                  <a:pt x="951" y="139"/>
                </a:cubicBezTo>
                <a:cubicBezTo>
                  <a:pt x="951" y="47"/>
                  <a:pt x="951" y="47"/>
                  <a:pt x="951" y="47"/>
                </a:cubicBezTo>
                <a:cubicBezTo>
                  <a:pt x="966" y="47"/>
                  <a:pt x="966" y="47"/>
                  <a:pt x="966" y="47"/>
                </a:cubicBezTo>
                <a:cubicBezTo>
                  <a:pt x="966" y="62"/>
                  <a:pt x="966" y="62"/>
                  <a:pt x="966" y="62"/>
                </a:cubicBezTo>
                <a:cubicBezTo>
                  <a:pt x="967" y="62"/>
                  <a:pt x="967" y="62"/>
                  <a:pt x="967" y="62"/>
                </a:cubicBezTo>
                <a:cubicBezTo>
                  <a:pt x="974" y="50"/>
                  <a:pt x="983" y="44"/>
                  <a:pt x="996" y="44"/>
                </a:cubicBezTo>
                <a:cubicBezTo>
                  <a:pt x="1007" y="44"/>
                  <a:pt x="1015" y="48"/>
                  <a:pt x="1020" y="54"/>
                </a:cubicBezTo>
                <a:cubicBezTo>
                  <a:pt x="1024" y="61"/>
                  <a:pt x="1028" y="70"/>
                  <a:pt x="1028" y="83"/>
                </a:cubicBezTo>
                <a:cubicBezTo>
                  <a:pt x="1028" y="139"/>
                  <a:pt x="1028" y="139"/>
                  <a:pt x="1028" y="139"/>
                </a:cubicBezTo>
                <a:cubicBezTo>
                  <a:pt x="1028" y="139"/>
                  <a:pt x="1028" y="139"/>
                  <a:pt x="1028" y="139"/>
                </a:cubicBezTo>
                <a:close/>
                <a:moveTo>
                  <a:pt x="1115" y="139"/>
                </a:moveTo>
                <a:cubicBezTo>
                  <a:pt x="1101" y="139"/>
                  <a:pt x="1101" y="139"/>
                  <a:pt x="1101" y="139"/>
                </a:cubicBezTo>
                <a:cubicBezTo>
                  <a:pt x="1101" y="125"/>
                  <a:pt x="1101" y="125"/>
                  <a:pt x="1101" y="125"/>
                </a:cubicBezTo>
                <a:cubicBezTo>
                  <a:pt x="1100" y="125"/>
                  <a:pt x="1100" y="125"/>
                  <a:pt x="1100" y="125"/>
                </a:cubicBezTo>
                <a:cubicBezTo>
                  <a:pt x="1094" y="136"/>
                  <a:pt x="1084" y="142"/>
                  <a:pt x="1072" y="142"/>
                </a:cubicBezTo>
                <a:cubicBezTo>
                  <a:pt x="1063" y="142"/>
                  <a:pt x="1057" y="139"/>
                  <a:pt x="1051" y="135"/>
                </a:cubicBezTo>
                <a:cubicBezTo>
                  <a:pt x="1046" y="130"/>
                  <a:pt x="1043" y="124"/>
                  <a:pt x="1043" y="115"/>
                </a:cubicBezTo>
                <a:cubicBezTo>
                  <a:pt x="1043" y="98"/>
                  <a:pt x="1053" y="88"/>
                  <a:pt x="1073" y="84"/>
                </a:cubicBezTo>
                <a:cubicBezTo>
                  <a:pt x="1101" y="81"/>
                  <a:pt x="1101" y="81"/>
                  <a:pt x="1101" y="81"/>
                </a:cubicBezTo>
                <a:cubicBezTo>
                  <a:pt x="1101" y="65"/>
                  <a:pt x="1094" y="58"/>
                  <a:pt x="1081" y="58"/>
                </a:cubicBezTo>
                <a:cubicBezTo>
                  <a:pt x="1071" y="58"/>
                  <a:pt x="1061" y="61"/>
                  <a:pt x="1052" y="69"/>
                </a:cubicBezTo>
                <a:cubicBezTo>
                  <a:pt x="1052" y="54"/>
                  <a:pt x="1052" y="54"/>
                  <a:pt x="1052" y="54"/>
                </a:cubicBezTo>
                <a:cubicBezTo>
                  <a:pt x="1054" y="51"/>
                  <a:pt x="1059" y="49"/>
                  <a:pt x="1066" y="47"/>
                </a:cubicBezTo>
                <a:cubicBezTo>
                  <a:pt x="1072" y="45"/>
                  <a:pt x="1078" y="44"/>
                  <a:pt x="1083" y="44"/>
                </a:cubicBezTo>
                <a:cubicBezTo>
                  <a:pt x="1104" y="44"/>
                  <a:pt x="1115" y="56"/>
                  <a:pt x="1115" y="79"/>
                </a:cubicBezTo>
                <a:cubicBezTo>
                  <a:pt x="1115" y="139"/>
                  <a:pt x="1115" y="139"/>
                  <a:pt x="1115" y="139"/>
                </a:cubicBezTo>
                <a:cubicBezTo>
                  <a:pt x="1115" y="139"/>
                  <a:pt x="1115" y="139"/>
                  <a:pt x="1115" y="139"/>
                </a:cubicBezTo>
                <a:close/>
                <a:moveTo>
                  <a:pt x="1101" y="93"/>
                </a:moveTo>
                <a:cubicBezTo>
                  <a:pt x="1079" y="96"/>
                  <a:pt x="1079" y="96"/>
                  <a:pt x="1079" y="96"/>
                </a:cubicBezTo>
                <a:cubicBezTo>
                  <a:pt x="1071" y="97"/>
                  <a:pt x="1066" y="98"/>
                  <a:pt x="1062" y="101"/>
                </a:cubicBezTo>
                <a:cubicBezTo>
                  <a:pt x="1059" y="104"/>
                  <a:pt x="1058" y="108"/>
                  <a:pt x="1058" y="113"/>
                </a:cubicBezTo>
                <a:cubicBezTo>
                  <a:pt x="1058" y="118"/>
                  <a:pt x="1059" y="122"/>
                  <a:pt x="1062" y="125"/>
                </a:cubicBezTo>
                <a:cubicBezTo>
                  <a:pt x="1066" y="128"/>
                  <a:pt x="1070" y="129"/>
                  <a:pt x="1076" y="129"/>
                </a:cubicBezTo>
                <a:cubicBezTo>
                  <a:pt x="1083" y="129"/>
                  <a:pt x="1089" y="127"/>
                  <a:pt x="1094" y="121"/>
                </a:cubicBezTo>
                <a:cubicBezTo>
                  <a:pt x="1098" y="116"/>
                  <a:pt x="1101" y="110"/>
                  <a:pt x="1101" y="102"/>
                </a:cubicBezTo>
                <a:cubicBezTo>
                  <a:pt x="1101" y="93"/>
                  <a:pt x="1101" y="93"/>
                  <a:pt x="1101" y="93"/>
                </a:cubicBezTo>
                <a:cubicBezTo>
                  <a:pt x="1101" y="93"/>
                  <a:pt x="1101" y="93"/>
                  <a:pt x="1101" y="93"/>
                </a:cubicBezTo>
                <a:close/>
                <a:moveTo>
                  <a:pt x="1267" y="139"/>
                </a:moveTo>
                <a:cubicBezTo>
                  <a:pt x="1253" y="139"/>
                  <a:pt x="1253" y="139"/>
                  <a:pt x="1253" y="139"/>
                </a:cubicBezTo>
                <a:cubicBezTo>
                  <a:pt x="1253" y="87"/>
                  <a:pt x="1253" y="87"/>
                  <a:pt x="1253" y="87"/>
                </a:cubicBezTo>
                <a:cubicBezTo>
                  <a:pt x="1253" y="76"/>
                  <a:pt x="1252" y="69"/>
                  <a:pt x="1248" y="64"/>
                </a:cubicBezTo>
                <a:cubicBezTo>
                  <a:pt x="1245" y="59"/>
                  <a:pt x="1240" y="58"/>
                  <a:pt x="1233" y="58"/>
                </a:cubicBezTo>
                <a:cubicBezTo>
                  <a:pt x="1226" y="58"/>
                  <a:pt x="1221" y="60"/>
                  <a:pt x="1217" y="66"/>
                </a:cubicBezTo>
                <a:cubicBezTo>
                  <a:pt x="1212" y="72"/>
                  <a:pt x="1210" y="78"/>
                  <a:pt x="1210" y="87"/>
                </a:cubicBezTo>
                <a:cubicBezTo>
                  <a:pt x="1210" y="139"/>
                  <a:pt x="1210" y="139"/>
                  <a:pt x="1210" y="139"/>
                </a:cubicBezTo>
                <a:cubicBezTo>
                  <a:pt x="1196" y="139"/>
                  <a:pt x="1196" y="139"/>
                  <a:pt x="1196" y="139"/>
                </a:cubicBezTo>
                <a:cubicBezTo>
                  <a:pt x="1196" y="84"/>
                  <a:pt x="1196" y="84"/>
                  <a:pt x="1196" y="84"/>
                </a:cubicBezTo>
                <a:cubicBezTo>
                  <a:pt x="1196" y="67"/>
                  <a:pt x="1189" y="58"/>
                  <a:pt x="1175" y="58"/>
                </a:cubicBezTo>
                <a:cubicBezTo>
                  <a:pt x="1169" y="58"/>
                  <a:pt x="1163" y="60"/>
                  <a:pt x="1159" y="65"/>
                </a:cubicBezTo>
                <a:cubicBezTo>
                  <a:pt x="1155" y="71"/>
                  <a:pt x="1153" y="78"/>
                  <a:pt x="1153" y="87"/>
                </a:cubicBezTo>
                <a:cubicBezTo>
                  <a:pt x="1153" y="139"/>
                  <a:pt x="1153" y="139"/>
                  <a:pt x="1153" y="139"/>
                </a:cubicBezTo>
                <a:cubicBezTo>
                  <a:pt x="1138" y="139"/>
                  <a:pt x="1138" y="139"/>
                  <a:pt x="1138" y="139"/>
                </a:cubicBezTo>
                <a:cubicBezTo>
                  <a:pt x="1138" y="47"/>
                  <a:pt x="1138" y="47"/>
                  <a:pt x="1138" y="47"/>
                </a:cubicBezTo>
                <a:cubicBezTo>
                  <a:pt x="1153" y="47"/>
                  <a:pt x="1153" y="47"/>
                  <a:pt x="1153" y="47"/>
                </a:cubicBezTo>
                <a:cubicBezTo>
                  <a:pt x="1153" y="61"/>
                  <a:pt x="1153" y="61"/>
                  <a:pt x="1153" y="61"/>
                </a:cubicBezTo>
                <a:cubicBezTo>
                  <a:pt x="1153" y="61"/>
                  <a:pt x="1153" y="61"/>
                  <a:pt x="1153" y="61"/>
                </a:cubicBezTo>
                <a:cubicBezTo>
                  <a:pt x="1159" y="50"/>
                  <a:pt x="1169" y="44"/>
                  <a:pt x="1181" y="44"/>
                </a:cubicBezTo>
                <a:cubicBezTo>
                  <a:pt x="1187" y="44"/>
                  <a:pt x="1192" y="47"/>
                  <a:pt x="1198" y="50"/>
                </a:cubicBezTo>
                <a:cubicBezTo>
                  <a:pt x="1202" y="53"/>
                  <a:pt x="1206" y="58"/>
                  <a:pt x="1207" y="64"/>
                </a:cubicBezTo>
                <a:cubicBezTo>
                  <a:pt x="1214" y="51"/>
                  <a:pt x="1224" y="44"/>
                  <a:pt x="1238" y="44"/>
                </a:cubicBezTo>
                <a:cubicBezTo>
                  <a:pt x="1258" y="44"/>
                  <a:pt x="1267" y="58"/>
                  <a:pt x="1267" y="83"/>
                </a:cubicBezTo>
                <a:cubicBezTo>
                  <a:pt x="1267" y="139"/>
                  <a:pt x="1267" y="139"/>
                  <a:pt x="1267" y="139"/>
                </a:cubicBezTo>
                <a:cubicBezTo>
                  <a:pt x="1267" y="139"/>
                  <a:pt x="1267" y="139"/>
                  <a:pt x="1267" y="139"/>
                </a:cubicBezTo>
                <a:close/>
                <a:moveTo>
                  <a:pt x="1391" y="135"/>
                </a:moveTo>
                <a:cubicBezTo>
                  <a:pt x="1385" y="140"/>
                  <a:pt x="1377" y="142"/>
                  <a:pt x="1367" y="142"/>
                </a:cubicBezTo>
                <a:cubicBezTo>
                  <a:pt x="1359" y="142"/>
                  <a:pt x="1351" y="140"/>
                  <a:pt x="1344" y="136"/>
                </a:cubicBezTo>
                <a:cubicBezTo>
                  <a:pt x="1338" y="133"/>
                  <a:pt x="1333" y="127"/>
                  <a:pt x="1329" y="119"/>
                </a:cubicBezTo>
                <a:cubicBezTo>
                  <a:pt x="1325" y="113"/>
                  <a:pt x="1323" y="104"/>
                  <a:pt x="1323" y="96"/>
                </a:cubicBezTo>
                <a:cubicBezTo>
                  <a:pt x="1323" y="80"/>
                  <a:pt x="1328" y="68"/>
                  <a:pt x="1336" y="59"/>
                </a:cubicBezTo>
                <a:cubicBezTo>
                  <a:pt x="1345" y="49"/>
                  <a:pt x="1357" y="44"/>
                  <a:pt x="1371" y="44"/>
                </a:cubicBezTo>
                <a:cubicBezTo>
                  <a:pt x="1379" y="44"/>
                  <a:pt x="1386" y="46"/>
                  <a:pt x="1392" y="49"/>
                </a:cubicBezTo>
                <a:cubicBezTo>
                  <a:pt x="1392" y="64"/>
                  <a:pt x="1392" y="64"/>
                  <a:pt x="1392" y="64"/>
                </a:cubicBezTo>
                <a:cubicBezTo>
                  <a:pt x="1386" y="59"/>
                  <a:pt x="1377" y="58"/>
                  <a:pt x="1370" y="58"/>
                </a:cubicBezTo>
                <a:cubicBezTo>
                  <a:pt x="1361" y="58"/>
                  <a:pt x="1353" y="61"/>
                  <a:pt x="1347" y="68"/>
                </a:cubicBezTo>
                <a:cubicBezTo>
                  <a:pt x="1341" y="74"/>
                  <a:pt x="1339" y="84"/>
                  <a:pt x="1339" y="94"/>
                </a:cubicBezTo>
                <a:cubicBezTo>
                  <a:pt x="1339" y="105"/>
                  <a:pt x="1341" y="113"/>
                  <a:pt x="1347" y="120"/>
                </a:cubicBezTo>
                <a:cubicBezTo>
                  <a:pt x="1352" y="126"/>
                  <a:pt x="1360" y="129"/>
                  <a:pt x="1369" y="129"/>
                </a:cubicBezTo>
                <a:cubicBezTo>
                  <a:pt x="1377" y="129"/>
                  <a:pt x="1385" y="127"/>
                  <a:pt x="1391" y="121"/>
                </a:cubicBezTo>
                <a:cubicBezTo>
                  <a:pt x="1391" y="135"/>
                  <a:pt x="1391" y="135"/>
                  <a:pt x="1391" y="135"/>
                </a:cubicBezTo>
                <a:cubicBezTo>
                  <a:pt x="1391" y="135"/>
                  <a:pt x="1391" y="135"/>
                  <a:pt x="1391" y="135"/>
                </a:cubicBezTo>
                <a:close/>
                <a:moveTo>
                  <a:pt x="1460" y="115"/>
                </a:moveTo>
                <a:cubicBezTo>
                  <a:pt x="1460" y="123"/>
                  <a:pt x="1457" y="130"/>
                  <a:pt x="1450" y="134"/>
                </a:cubicBezTo>
                <a:cubicBezTo>
                  <a:pt x="1444" y="139"/>
                  <a:pt x="1436" y="142"/>
                  <a:pt x="1426" y="142"/>
                </a:cubicBezTo>
                <a:cubicBezTo>
                  <a:pt x="1417" y="142"/>
                  <a:pt x="1410" y="140"/>
                  <a:pt x="1403" y="136"/>
                </a:cubicBezTo>
                <a:cubicBezTo>
                  <a:pt x="1403" y="120"/>
                  <a:pt x="1403" y="120"/>
                  <a:pt x="1403" y="120"/>
                </a:cubicBezTo>
                <a:cubicBezTo>
                  <a:pt x="1411" y="127"/>
                  <a:pt x="1419" y="129"/>
                  <a:pt x="1427" y="129"/>
                </a:cubicBezTo>
                <a:cubicBezTo>
                  <a:pt x="1438" y="129"/>
                  <a:pt x="1444" y="125"/>
                  <a:pt x="1444" y="116"/>
                </a:cubicBezTo>
                <a:cubicBezTo>
                  <a:pt x="1444" y="113"/>
                  <a:pt x="1443" y="110"/>
                  <a:pt x="1441" y="108"/>
                </a:cubicBezTo>
                <a:cubicBezTo>
                  <a:pt x="1438" y="105"/>
                  <a:pt x="1433" y="103"/>
                  <a:pt x="1425" y="98"/>
                </a:cubicBezTo>
                <a:cubicBezTo>
                  <a:pt x="1418" y="96"/>
                  <a:pt x="1412" y="92"/>
                  <a:pt x="1408" y="88"/>
                </a:cubicBezTo>
                <a:cubicBezTo>
                  <a:pt x="1405" y="84"/>
                  <a:pt x="1403" y="78"/>
                  <a:pt x="1403" y="72"/>
                </a:cubicBezTo>
                <a:cubicBezTo>
                  <a:pt x="1403" y="64"/>
                  <a:pt x="1406" y="58"/>
                  <a:pt x="1413" y="53"/>
                </a:cubicBezTo>
                <a:cubicBezTo>
                  <a:pt x="1419" y="47"/>
                  <a:pt x="1426" y="44"/>
                  <a:pt x="1435" y="44"/>
                </a:cubicBezTo>
                <a:cubicBezTo>
                  <a:pt x="1443" y="44"/>
                  <a:pt x="1449" y="46"/>
                  <a:pt x="1455" y="49"/>
                </a:cubicBezTo>
                <a:cubicBezTo>
                  <a:pt x="1455" y="64"/>
                  <a:pt x="1455" y="64"/>
                  <a:pt x="1455" y="64"/>
                </a:cubicBezTo>
                <a:cubicBezTo>
                  <a:pt x="1449" y="59"/>
                  <a:pt x="1443" y="58"/>
                  <a:pt x="1434" y="58"/>
                </a:cubicBezTo>
                <a:cubicBezTo>
                  <a:pt x="1430" y="58"/>
                  <a:pt x="1426" y="58"/>
                  <a:pt x="1423" y="61"/>
                </a:cubicBezTo>
                <a:cubicBezTo>
                  <a:pt x="1419" y="64"/>
                  <a:pt x="1419" y="67"/>
                  <a:pt x="1419" y="70"/>
                </a:cubicBezTo>
                <a:cubicBezTo>
                  <a:pt x="1419" y="74"/>
                  <a:pt x="1419" y="78"/>
                  <a:pt x="1422" y="79"/>
                </a:cubicBezTo>
                <a:cubicBezTo>
                  <a:pt x="1424" y="82"/>
                  <a:pt x="1429" y="84"/>
                  <a:pt x="1435" y="88"/>
                </a:cubicBezTo>
                <a:cubicBezTo>
                  <a:pt x="1444" y="91"/>
                  <a:pt x="1451" y="95"/>
                  <a:pt x="1454" y="99"/>
                </a:cubicBezTo>
                <a:cubicBezTo>
                  <a:pt x="1458" y="104"/>
                  <a:pt x="1460" y="109"/>
                  <a:pt x="1460" y="115"/>
                </a:cubicBezTo>
                <a:close/>
                <a:moveTo>
                  <a:pt x="1308" y="16"/>
                </a:moveTo>
                <a:cubicBezTo>
                  <a:pt x="1308" y="19"/>
                  <a:pt x="1307" y="21"/>
                  <a:pt x="1305" y="24"/>
                </a:cubicBezTo>
                <a:cubicBezTo>
                  <a:pt x="1303" y="25"/>
                  <a:pt x="1301" y="26"/>
                  <a:pt x="1299" y="26"/>
                </a:cubicBezTo>
                <a:cubicBezTo>
                  <a:pt x="1295" y="26"/>
                  <a:pt x="1294" y="25"/>
                  <a:pt x="1292" y="24"/>
                </a:cubicBezTo>
                <a:cubicBezTo>
                  <a:pt x="1289" y="21"/>
                  <a:pt x="1289" y="19"/>
                  <a:pt x="1289" y="16"/>
                </a:cubicBezTo>
                <a:cubicBezTo>
                  <a:pt x="1289" y="14"/>
                  <a:pt x="1289" y="11"/>
                  <a:pt x="1292" y="9"/>
                </a:cubicBezTo>
                <a:cubicBezTo>
                  <a:pt x="1294" y="7"/>
                  <a:pt x="1295" y="7"/>
                  <a:pt x="1299" y="7"/>
                </a:cubicBezTo>
                <a:cubicBezTo>
                  <a:pt x="1301" y="7"/>
                  <a:pt x="1303" y="7"/>
                  <a:pt x="1305" y="9"/>
                </a:cubicBezTo>
                <a:cubicBezTo>
                  <a:pt x="1307" y="11"/>
                  <a:pt x="1308" y="14"/>
                  <a:pt x="1308" y="16"/>
                </a:cubicBezTo>
                <a:close/>
                <a:moveTo>
                  <a:pt x="1305" y="139"/>
                </a:moveTo>
                <a:cubicBezTo>
                  <a:pt x="1291" y="139"/>
                  <a:pt x="1291" y="139"/>
                  <a:pt x="1291" y="139"/>
                </a:cubicBezTo>
                <a:cubicBezTo>
                  <a:pt x="1291" y="47"/>
                  <a:pt x="1291" y="47"/>
                  <a:pt x="1291" y="47"/>
                </a:cubicBezTo>
                <a:cubicBezTo>
                  <a:pt x="1305" y="47"/>
                  <a:pt x="1305" y="47"/>
                  <a:pt x="1305" y="47"/>
                </a:cubicBezTo>
                <a:cubicBezTo>
                  <a:pt x="1305" y="139"/>
                  <a:pt x="1305" y="139"/>
                  <a:pt x="1305" y="139"/>
                </a:cubicBezTo>
                <a:cubicBezTo>
                  <a:pt x="1305" y="139"/>
                  <a:pt x="1305" y="139"/>
                  <a:pt x="1305"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rotWithShape="1">
          <a:blip r:embed="rId4"/>
          <a:srcRect t="3801" b="5127"/>
          <a:stretch/>
        </p:blipFill>
        <p:spPr>
          <a:xfrm>
            <a:off x="-1" y="-1"/>
            <a:ext cx="5120640" cy="6995160"/>
          </a:xfrm>
          <a:prstGeom prst="rect">
            <a:avLst/>
          </a:prstGeom>
        </p:spPr>
      </p:pic>
    </p:spTree>
    <p:extLst>
      <p:ext uri="{BB962C8B-B14F-4D97-AF65-F5344CB8AC3E}">
        <p14:creationId xmlns:p14="http://schemas.microsoft.com/office/powerpoint/2010/main" val="3236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42" presetClass="path" presetSubtype="0" decel="100000" fill="hold" grpId="1" nodeType="withEffect">
                                  <p:stCondLst>
                                    <p:cond delay="0"/>
                                  </p:stCondLst>
                                  <p:childTnLst>
                                    <p:animMotion origin="layout" path="M -4.06433E-6 -3.93554E-6 L -4.06433E-6 0.04585 " pathEditMode="relative" rAng="0" ptsTypes="AA">
                                      <p:cBhvr>
                                        <p:cTn id="13" dur="600" spd="-100000" fill="hold"/>
                                        <p:tgtEl>
                                          <p:spTgt spid="7"/>
                                        </p:tgtEl>
                                        <p:attrNameLst>
                                          <p:attrName>ppt_x</p:attrName>
                                          <p:attrName>ppt_y</p:attrName>
                                        </p:attrNameLst>
                                      </p:cBhvr>
                                      <p:rCtr x="0" y="2292"/>
                                    </p:animMotion>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path" presetSubtype="0" decel="100000" fill="hold" grpId="1" nodeType="withEffect">
                                  <p:stCondLst>
                                    <p:cond delay="0"/>
                                  </p:stCondLst>
                                  <p:childTnLst>
                                    <p:animMotion origin="layout" path="M -1.53434E-6 1.3754E-6 L -1.53434E-6 0.04585 " pathEditMode="relative" rAng="0" ptsTypes="AA">
                                      <p:cBhvr>
                                        <p:cTn id="18" dur="600" spd="-100000" fill="hold"/>
                                        <p:tgtEl>
                                          <p:spTgt spid="6"/>
                                        </p:tgtEl>
                                        <p:attrNameLst>
                                          <p:attrName>ppt_x</p:attrName>
                                          <p:attrName>ppt_y</p:attrName>
                                        </p:attrNameLst>
                                      </p:cBhvr>
                                      <p:rCtr x="0"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Lst>
  </p:timing>
</p:sld>
</file>

<file path=ppt/theme/theme1.xml><?xml version="1.0" encoding="utf-8"?>
<a:theme xmlns:a="http://schemas.openxmlformats.org/drawingml/2006/main" name="2_Project &quot;Madeira&quot; 16x9 (White)">
  <a:themeElements>
    <a:clrScheme name="Project Madeira ALT">
      <a:dk1>
        <a:srgbClr val="282828"/>
      </a:dk1>
      <a:lt1>
        <a:srgbClr val="FFFFFF"/>
      </a:lt1>
      <a:dk2>
        <a:srgbClr val="002050"/>
      </a:dk2>
      <a:lt2>
        <a:srgbClr val="9BD2FF"/>
      </a:lt2>
      <a:accent1>
        <a:srgbClr val="0078D7"/>
      </a:accent1>
      <a:accent2>
        <a:srgbClr val="107C10"/>
      </a:accent2>
      <a:accent3>
        <a:srgbClr val="00BCF2"/>
      </a:accent3>
      <a:accent4>
        <a:srgbClr val="5C2D91"/>
      </a:accent4>
      <a:accent5>
        <a:srgbClr val="D83B01"/>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1" id="{4880C078-A35B-48A3-BC32-3BFCB71E975B}" vid="{6B9F7547-F999-4FA8-AFD9-A7F72F15E0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A7C9D5231AD4389F1602E6538FA9C" ma:contentTypeVersion="5" ma:contentTypeDescription="Create a new document." ma:contentTypeScope="" ma:versionID="13ccade39a8044c96bb26f188f091180">
  <xsd:schema xmlns:xsd="http://www.w3.org/2001/XMLSchema" xmlns:xs="http://www.w3.org/2001/XMLSchema" xmlns:p="http://schemas.microsoft.com/office/2006/metadata/properties" xmlns:ns2="1361d537-8f8d-4f5e-9e6b-73d42f83fa7b" targetNamespace="http://schemas.microsoft.com/office/2006/metadata/properties" ma:root="true" ma:fieldsID="50ee03b463861f676063b58d5235f919" ns2:_="">
    <xsd:import namespace="1361d537-8f8d-4f5e-9e6b-73d42f83fa7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1d537-8f8d-4f5e-9e6b-73d42f83fa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1361d537-8f8d-4f5e-9e6b-73d42f83fa7b"/>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7738BF60-1514-4C19-9EFA-30A49CEB3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1d537-8f8d-4f5e-9e6b-73d42f83f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Project_Madeira_16x9_Template_Blue_v02</Template>
  <TotalTime>96</TotalTime>
  <Words>385</Words>
  <Application>Microsoft Office PowerPoint</Application>
  <PresentationFormat>Custom</PresentationFormat>
  <Paragraphs>27</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Consolas</vt:lpstr>
      <vt:lpstr>Segoe UI</vt:lpstr>
      <vt:lpstr>Segoe UI Light</vt:lpstr>
      <vt:lpstr>Segoe UI Semibold</vt:lpstr>
      <vt:lpstr>Segoe UI Semilight</vt:lpstr>
      <vt:lpstr>Wingdings</vt:lpstr>
      <vt:lpstr>2_Project "Madeira" 16x9 (White)</vt:lpstr>
      <vt:lpstr>Microsoft Dynamics NAV 2017</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Dynamics NAV 2017  Payment services and PayPal standards payment link</dc:title>
  <dc:subject>&lt;Speech title here&gt;</dc:subject>
  <dc:creator>Oksana Kuzmina (Adecco)</dc:creator>
  <cp:keywords>NAV 2017</cp:keywords>
  <dc:description>Template: Maryfj_x000d_
Formatting: _x000d_
Audience Type:</dc:description>
  <cp:lastModifiedBy>Christian Roach</cp:lastModifiedBy>
  <cp:revision>14</cp:revision>
  <dcterms:created xsi:type="dcterms:W3CDTF">2016-09-02T22:30:05Z</dcterms:created>
  <dcterms:modified xsi:type="dcterms:W3CDTF">2016-11-17T00:25:46Z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0x0101006D6A7C9D5231AD4389F1602E6538FA9C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